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5" r:id="rId7"/>
    <p:sldId id="266" r:id="rId8"/>
    <p:sldId id="261" r:id="rId9"/>
    <p:sldId id="262" r:id="rId10"/>
    <p:sldId id="267" r:id="rId11"/>
    <p:sldId id="257" r:id="rId12"/>
    <p:sldId id="260" r:id="rId13"/>
    <p:sldId id="263" r:id="rId14"/>
    <p:sldId id="264" r:id="rId15"/>
    <p:sldId id="270" r:id="rId16"/>
  </p:sldIdLst>
  <p:sldSz cx="12192000" cy="6858000"/>
  <p:notesSz cx="6858000" cy="9144000"/>
  <p:embeddedFontLst>
    <p:embeddedFont>
      <p:font typeface="Archivo regular" pitchFamily="2" charset="77"/>
      <p:regular r:id="rId18"/>
    </p:embeddedFont>
    <p:embeddedFont>
      <p:font typeface="Avenir" panose="02000503020000020003" pitchFamily="2" charset="0"/>
      <p:regular r:id="rId19"/>
      <p: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utfit Light" pitchFamily="2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B90"/>
    <a:srgbClr val="3CB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AA8E6-B437-0F4B-A4F4-12AB51B0DD77}" v="1" dt="2025-12-17T18:38:4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014"/>
  </p:normalViewPr>
  <p:slideViewPr>
    <p:cSldViewPr snapToGrid="0">
      <p:cViewPr varScale="1">
        <p:scale>
          <a:sx n="116" d="100"/>
          <a:sy n="116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C-4F67-958B-F1B4F5E8C93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C-4F67-958B-F1B4F5E8C93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3C-4F67-958B-F1B4F5E8C93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3C-4F67-958B-F1B4F5E8C93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19</c:v>
                </c:pt>
                <c:pt idx="2">
                  <c:v>13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3C-4F67-958B-F1B4F5E8C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0D3E6-F2E1-4327-A066-A80C38AF644C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EF35-A716-4659-AAA5-41DFBDD368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995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EF35-A716-4659-AAA5-41DFBDD368A4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008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699ACD-455A-AC3B-4E65-3BE6580AE1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A4004C55-3F1B-36EF-042B-7E8FEDDE0289}"/>
              </a:ext>
            </a:extLst>
          </p:cNvPr>
          <p:cNvSpPr/>
          <p:nvPr userDrawn="1"/>
        </p:nvSpPr>
        <p:spPr>
          <a:xfrm>
            <a:off x="5059686" y="560050"/>
            <a:ext cx="3685032" cy="5737899"/>
          </a:xfrm>
          <a:prstGeom prst="chevron">
            <a:avLst/>
          </a:prstGeom>
          <a:solidFill>
            <a:srgbClr val="3D2B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A7C297EF-4F19-5B40-2A0F-96534CA7AB6B}"/>
              </a:ext>
            </a:extLst>
          </p:cNvPr>
          <p:cNvSpPr/>
          <p:nvPr userDrawn="1"/>
        </p:nvSpPr>
        <p:spPr>
          <a:xfrm>
            <a:off x="7546422" y="560050"/>
            <a:ext cx="3685032" cy="5737899"/>
          </a:xfrm>
          <a:prstGeom prst="chevron">
            <a:avLst/>
          </a:prstGeom>
          <a:solidFill>
            <a:srgbClr val="3D2B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30B94-02BE-949D-C004-EEFF49B07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08" y="768303"/>
            <a:ext cx="4019305" cy="231326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C74C3F-1431-F74B-E739-C041BD251E2E}"/>
              </a:ext>
            </a:extLst>
          </p:cNvPr>
          <p:cNvCxnSpPr>
            <a:cxnSpLocks/>
          </p:cNvCxnSpPr>
          <p:nvPr userDrawn="1"/>
        </p:nvCxnSpPr>
        <p:spPr>
          <a:xfrm>
            <a:off x="687327" y="3794290"/>
            <a:ext cx="3685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CD23FAC-9083-E697-3289-254936C670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108" y="4317415"/>
            <a:ext cx="6837426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44B2C2B-B0DD-755B-C458-870DBFE0656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64493" y="6374635"/>
            <a:ext cx="3003931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>
                    <a:alpha val="3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E31E51-E6DB-B8B5-8319-247199664EFE}"/>
              </a:ext>
            </a:extLst>
          </p:cNvPr>
          <p:cNvGrpSpPr/>
          <p:nvPr userDrawn="1"/>
        </p:nvGrpSpPr>
        <p:grpSpPr>
          <a:xfrm>
            <a:off x="8129466" y="5349073"/>
            <a:ext cx="3582261" cy="1025562"/>
            <a:chOff x="8428345" y="5758927"/>
            <a:chExt cx="3582261" cy="1025562"/>
          </a:xfrm>
        </p:grpSpPr>
        <p:pic>
          <p:nvPicPr>
            <p:cNvPr id="24" name="Picture 23" descr="A logo with blue letters and a blue circle&#10;&#10;AI-generated content may be incorrect.">
              <a:extLst>
                <a:ext uri="{FF2B5EF4-FFF2-40B4-BE49-F238E27FC236}">
                  <a16:creationId xmlns:a16="http://schemas.microsoft.com/office/drawing/2014/main" id="{3F6D2C67-6674-CB77-B928-C15271AD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743" y="5791905"/>
              <a:ext cx="1675863" cy="793241"/>
            </a:xfrm>
            <a:prstGeom prst="rect">
              <a:avLst/>
            </a:prstGeom>
          </p:spPr>
        </p:pic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64EB056B-82F3-14D1-CB5F-E59C5EDD95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44575" y="5758927"/>
              <a:ext cx="0" cy="1025562"/>
            </a:xfrm>
            <a:prstGeom prst="line">
              <a:avLst/>
            </a:prstGeom>
            <a:ln w="6350">
              <a:solidFill>
                <a:srgbClr val="3CBFB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91C8CBD0-5BF2-0B5D-0597-190F77CF3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8345" y="5924712"/>
              <a:ext cx="1326061" cy="728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52509"/>
      </p:ext>
    </p:extLst>
  </p:cSld>
  <p:clrMapOvr>
    <a:masterClrMapping/>
  </p:clrMapOvr>
  <p:transition spd="med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22F71C-3981-8F10-647B-D90F966734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870" y="433393"/>
            <a:ext cx="1131026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EC0290E8-4CA5-19B3-82DF-B961192010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783" y="1578428"/>
            <a:ext cx="10812434" cy="4332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26586372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BEEEF329-5DD6-86AD-ED33-3E4C3809BD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357" y="1809934"/>
            <a:ext cx="5291286" cy="4162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87F5E45-7A34-E3B1-58BA-9D41FBB90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505" y="380107"/>
            <a:ext cx="11360989" cy="6045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C2FE6AF-9E02-58BC-5152-854D171418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473" y="984675"/>
            <a:ext cx="10557054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121719725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B633C5-E6A2-AB42-C079-F2F146015C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509764"/>
            <a:ext cx="8849021" cy="6463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37F362-E1B3-077F-62FC-687526BA4A96}"/>
              </a:ext>
            </a:extLst>
          </p:cNvPr>
          <p:cNvGrpSpPr/>
          <p:nvPr userDrawn="1"/>
        </p:nvGrpSpPr>
        <p:grpSpPr>
          <a:xfrm>
            <a:off x="1845909" y="3048270"/>
            <a:ext cx="8551008" cy="1361297"/>
            <a:chOff x="3432493" y="6616306"/>
            <a:chExt cx="17424869" cy="277399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64D1860-684F-CF64-0083-07FBD4331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493" y="6616306"/>
              <a:ext cx="384513" cy="379022"/>
            </a:xfrm>
            <a:custGeom>
              <a:avLst/>
              <a:gdLst>
                <a:gd name="T0" fmla="*/ 182 w 307"/>
                <a:gd name="T1" fmla="*/ 2 h 305"/>
                <a:gd name="T2" fmla="*/ 182 w 307"/>
                <a:gd name="T3" fmla="*/ 2 h 305"/>
                <a:gd name="T4" fmla="*/ 153 w 307"/>
                <a:gd name="T5" fmla="*/ 0 h 305"/>
                <a:gd name="T6" fmla="*/ 153 w 307"/>
                <a:gd name="T7" fmla="*/ 0 h 305"/>
                <a:gd name="T8" fmla="*/ 124 w 307"/>
                <a:gd name="T9" fmla="*/ 2 h 305"/>
                <a:gd name="T10" fmla="*/ 124 w 307"/>
                <a:gd name="T11" fmla="*/ 2 h 305"/>
                <a:gd name="T12" fmla="*/ 0 w 307"/>
                <a:gd name="T13" fmla="*/ 152 h 305"/>
                <a:gd name="T14" fmla="*/ 0 w 307"/>
                <a:gd name="T15" fmla="*/ 152 h 305"/>
                <a:gd name="T16" fmla="*/ 153 w 307"/>
                <a:gd name="T17" fmla="*/ 304 h 305"/>
                <a:gd name="T18" fmla="*/ 153 w 307"/>
                <a:gd name="T19" fmla="*/ 304 h 305"/>
                <a:gd name="T20" fmla="*/ 306 w 307"/>
                <a:gd name="T21" fmla="*/ 152 h 305"/>
                <a:gd name="T22" fmla="*/ 306 w 307"/>
                <a:gd name="T23" fmla="*/ 152 h 305"/>
                <a:gd name="T24" fmla="*/ 182 w 307"/>
                <a:gd name="T25" fmla="*/ 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" h="305">
                  <a:moveTo>
                    <a:pt x="182" y="2"/>
                  </a:moveTo>
                  <a:lnTo>
                    <a:pt x="182" y="2"/>
                  </a:lnTo>
                  <a:cubicBezTo>
                    <a:pt x="173" y="0"/>
                    <a:pt x="164" y="0"/>
                    <a:pt x="153" y="0"/>
                  </a:cubicBezTo>
                  <a:lnTo>
                    <a:pt x="153" y="0"/>
                  </a:lnTo>
                  <a:cubicBezTo>
                    <a:pt x="143" y="0"/>
                    <a:pt x="133" y="0"/>
                    <a:pt x="124" y="2"/>
                  </a:cubicBezTo>
                  <a:lnTo>
                    <a:pt x="124" y="2"/>
                  </a:lnTo>
                  <a:cubicBezTo>
                    <a:pt x="53" y="16"/>
                    <a:pt x="0" y="78"/>
                    <a:pt x="0" y="152"/>
                  </a:cubicBezTo>
                  <a:lnTo>
                    <a:pt x="0" y="152"/>
                  </a:lnTo>
                  <a:cubicBezTo>
                    <a:pt x="0" y="236"/>
                    <a:pt x="68" y="304"/>
                    <a:pt x="153" y="304"/>
                  </a:cubicBezTo>
                  <a:lnTo>
                    <a:pt x="153" y="304"/>
                  </a:lnTo>
                  <a:cubicBezTo>
                    <a:pt x="237" y="304"/>
                    <a:pt x="306" y="236"/>
                    <a:pt x="306" y="152"/>
                  </a:cubicBezTo>
                  <a:lnTo>
                    <a:pt x="306" y="152"/>
                  </a:lnTo>
                  <a:cubicBezTo>
                    <a:pt x="306" y="78"/>
                    <a:pt x="253" y="16"/>
                    <a:pt x="182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5B39D8C-26F1-5FC7-2F13-D00E2947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929" y="9011275"/>
              <a:ext cx="384513" cy="379022"/>
            </a:xfrm>
            <a:custGeom>
              <a:avLst/>
              <a:gdLst>
                <a:gd name="T0" fmla="*/ 153 w 307"/>
                <a:gd name="T1" fmla="*/ 0 h 306"/>
                <a:gd name="T2" fmla="*/ 153 w 307"/>
                <a:gd name="T3" fmla="*/ 0 h 306"/>
                <a:gd name="T4" fmla="*/ 0 w 307"/>
                <a:gd name="T5" fmla="*/ 152 h 306"/>
                <a:gd name="T6" fmla="*/ 0 w 307"/>
                <a:gd name="T7" fmla="*/ 152 h 306"/>
                <a:gd name="T8" fmla="*/ 123 w 307"/>
                <a:gd name="T9" fmla="*/ 302 h 306"/>
                <a:gd name="T10" fmla="*/ 123 w 307"/>
                <a:gd name="T11" fmla="*/ 302 h 306"/>
                <a:gd name="T12" fmla="*/ 153 w 307"/>
                <a:gd name="T13" fmla="*/ 305 h 306"/>
                <a:gd name="T14" fmla="*/ 153 w 307"/>
                <a:gd name="T15" fmla="*/ 305 h 306"/>
                <a:gd name="T16" fmla="*/ 182 w 307"/>
                <a:gd name="T17" fmla="*/ 302 h 306"/>
                <a:gd name="T18" fmla="*/ 182 w 307"/>
                <a:gd name="T19" fmla="*/ 302 h 306"/>
                <a:gd name="T20" fmla="*/ 306 w 307"/>
                <a:gd name="T21" fmla="*/ 152 h 306"/>
                <a:gd name="T22" fmla="*/ 306 w 307"/>
                <a:gd name="T23" fmla="*/ 152 h 306"/>
                <a:gd name="T24" fmla="*/ 153 w 307"/>
                <a:gd name="T2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2"/>
                  </a:cubicBezTo>
                  <a:lnTo>
                    <a:pt x="0" y="152"/>
                  </a:lnTo>
                  <a:cubicBezTo>
                    <a:pt x="0" y="227"/>
                    <a:pt x="53" y="289"/>
                    <a:pt x="123" y="302"/>
                  </a:cubicBezTo>
                  <a:lnTo>
                    <a:pt x="123" y="302"/>
                  </a:lnTo>
                  <a:cubicBezTo>
                    <a:pt x="133" y="304"/>
                    <a:pt x="143" y="305"/>
                    <a:pt x="153" y="305"/>
                  </a:cubicBezTo>
                  <a:lnTo>
                    <a:pt x="153" y="305"/>
                  </a:lnTo>
                  <a:cubicBezTo>
                    <a:pt x="163" y="305"/>
                    <a:pt x="173" y="304"/>
                    <a:pt x="182" y="302"/>
                  </a:cubicBezTo>
                  <a:lnTo>
                    <a:pt x="182" y="302"/>
                  </a:lnTo>
                  <a:cubicBezTo>
                    <a:pt x="252" y="289"/>
                    <a:pt x="306" y="226"/>
                    <a:pt x="306" y="152"/>
                  </a:cubicBezTo>
                  <a:lnTo>
                    <a:pt x="306" y="152"/>
                  </a:lnTo>
                  <a:cubicBezTo>
                    <a:pt x="306" y="68"/>
                    <a:pt x="237" y="0"/>
                    <a:pt x="15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DE9AD943-6A47-0586-3839-C72EB1A90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1141" y="6616306"/>
              <a:ext cx="384513" cy="379022"/>
            </a:xfrm>
            <a:custGeom>
              <a:avLst/>
              <a:gdLst>
                <a:gd name="T0" fmla="*/ 182 w 307"/>
                <a:gd name="T1" fmla="*/ 2 h 305"/>
                <a:gd name="T2" fmla="*/ 182 w 307"/>
                <a:gd name="T3" fmla="*/ 2 h 305"/>
                <a:gd name="T4" fmla="*/ 153 w 307"/>
                <a:gd name="T5" fmla="*/ 0 h 305"/>
                <a:gd name="T6" fmla="*/ 153 w 307"/>
                <a:gd name="T7" fmla="*/ 0 h 305"/>
                <a:gd name="T8" fmla="*/ 124 w 307"/>
                <a:gd name="T9" fmla="*/ 2 h 305"/>
                <a:gd name="T10" fmla="*/ 124 w 307"/>
                <a:gd name="T11" fmla="*/ 2 h 305"/>
                <a:gd name="T12" fmla="*/ 0 w 307"/>
                <a:gd name="T13" fmla="*/ 152 h 305"/>
                <a:gd name="T14" fmla="*/ 0 w 307"/>
                <a:gd name="T15" fmla="*/ 152 h 305"/>
                <a:gd name="T16" fmla="*/ 153 w 307"/>
                <a:gd name="T17" fmla="*/ 304 h 305"/>
                <a:gd name="T18" fmla="*/ 153 w 307"/>
                <a:gd name="T19" fmla="*/ 304 h 305"/>
                <a:gd name="T20" fmla="*/ 306 w 307"/>
                <a:gd name="T21" fmla="*/ 152 h 305"/>
                <a:gd name="T22" fmla="*/ 306 w 307"/>
                <a:gd name="T23" fmla="*/ 152 h 305"/>
                <a:gd name="T24" fmla="*/ 182 w 307"/>
                <a:gd name="T25" fmla="*/ 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" h="305">
                  <a:moveTo>
                    <a:pt x="182" y="2"/>
                  </a:moveTo>
                  <a:lnTo>
                    <a:pt x="182" y="2"/>
                  </a:lnTo>
                  <a:cubicBezTo>
                    <a:pt x="173" y="0"/>
                    <a:pt x="163" y="0"/>
                    <a:pt x="153" y="0"/>
                  </a:cubicBezTo>
                  <a:lnTo>
                    <a:pt x="153" y="0"/>
                  </a:lnTo>
                  <a:cubicBezTo>
                    <a:pt x="143" y="0"/>
                    <a:pt x="133" y="0"/>
                    <a:pt x="124" y="2"/>
                  </a:cubicBezTo>
                  <a:lnTo>
                    <a:pt x="124" y="2"/>
                  </a:lnTo>
                  <a:cubicBezTo>
                    <a:pt x="53" y="16"/>
                    <a:pt x="0" y="78"/>
                    <a:pt x="0" y="152"/>
                  </a:cubicBezTo>
                  <a:lnTo>
                    <a:pt x="0" y="152"/>
                  </a:lnTo>
                  <a:cubicBezTo>
                    <a:pt x="0" y="236"/>
                    <a:pt x="69" y="304"/>
                    <a:pt x="153" y="304"/>
                  </a:cubicBezTo>
                  <a:lnTo>
                    <a:pt x="153" y="304"/>
                  </a:lnTo>
                  <a:cubicBezTo>
                    <a:pt x="237" y="304"/>
                    <a:pt x="306" y="236"/>
                    <a:pt x="306" y="152"/>
                  </a:cubicBezTo>
                  <a:lnTo>
                    <a:pt x="306" y="152"/>
                  </a:lnTo>
                  <a:cubicBezTo>
                    <a:pt x="306" y="78"/>
                    <a:pt x="253" y="16"/>
                    <a:pt x="182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8C370E6-14A0-ECF3-8E6F-A260C88B9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1813" y="9011275"/>
              <a:ext cx="379022" cy="379022"/>
            </a:xfrm>
            <a:custGeom>
              <a:avLst/>
              <a:gdLst>
                <a:gd name="T0" fmla="*/ 153 w 306"/>
                <a:gd name="T1" fmla="*/ 0 h 306"/>
                <a:gd name="T2" fmla="*/ 153 w 306"/>
                <a:gd name="T3" fmla="*/ 0 h 306"/>
                <a:gd name="T4" fmla="*/ 0 w 306"/>
                <a:gd name="T5" fmla="*/ 152 h 306"/>
                <a:gd name="T6" fmla="*/ 0 w 306"/>
                <a:gd name="T7" fmla="*/ 152 h 306"/>
                <a:gd name="T8" fmla="*/ 113 w 306"/>
                <a:gd name="T9" fmla="*/ 300 h 306"/>
                <a:gd name="T10" fmla="*/ 113 w 306"/>
                <a:gd name="T11" fmla="*/ 300 h 306"/>
                <a:gd name="T12" fmla="*/ 153 w 306"/>
                <a:gd name="T13" fmla="*/ 305 h 306"/>
                <a:gd name="T14" fmla="*/ 153 w 306"/>
                <a:gd name="T15" fmla="*/ 305 h 306"/>
                <a:gd name="T16" fmla="*/ 172 w 306"/>
                <a:gd name="T17" fmla="*/ 304 h 306"/>
                <a:gd name="T18" fmla="*/ 172 w 306"/>
                <a:gd name="T19" fmla="*/ 304 h 306"/>
                <a:gd name="T20" fmla="*/ 305 w 306"/>
                <a:gd name="T21" fmla="*/ 152 h 306"/>
                <a:gd name="T22" fmla="*/ 305 w 306"/>
                <a:gd name="T23" fmla="*/ 152 h 306"/>
                <a:gd name="T24" fmla="*/ 153 w 306"/>
                <a:gd name="T2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2"/>
                  </a:cubicBezTo>
                  <a:lnTo>
                    <a:pt x="0" y="152"/>
                  </a:lnTo>
                  <a:cubicBezTo>
                    <a:pt x="0" y="223"/>
                    <a:pt x="48" y="283"/>
                    <a:pt x="113" y="300"/>
                  </a:cubicBezTo>
                  <a:lnTo>
                    <a:pt x="113" y="300"/>
                  </a:lnTo>
                  <a:cubicBezTo>
                    <a:pt x="126" y="304"/>
                    <a:pt x="139" y="305"/>
                    <a:pt x="153" y="305"/>
                  </a:cubicBezTo>
                  <a:lnTo>
                    <a:pt x="153" y="305"/>
                  </a:lnTo>
                  <a:cubicBezTo>
                    <a:pt x="159" y="305"/>
                    <a:pt x="166" y="305"/>
                    <a:pt x="172" y="304"/>
                  </a:cubicBezTo>
                  <a:lnTo>
                    <a:pt x="172" y="304"/>
                  </a:lnTo>
                  <a:cubicBezTo>
                    <a:pt x="247" y="294"/>
                    <a:pt x="305" y="230"/>
                    <a:pt x="305" y="152"/>
                  </a:cubicBezTo>
                  <a:lnTo>
                    <a:pt x="305" y="152"/>
                  </a:lnTo>
                  <a:cubicBezTo>
                    <a:pt x="305" y="68"/>
                    <a:pt x="237" y="0"/>
                    <a:pt x="15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C927CB7-E106-B902-FBC2-3A74C9222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3159" y="6616306"/>
              <a:ext cx="384513" cy="379022"/>
            </a:xfrm>
            <a:custGeom>
              <a:avLst/>
              <a:gdLst>
                <a:gd name="T0" fmla="*/ 183 w 307"/>
                <a:gd name="T1" fmla="*/ 2 h 305"/>
                <a:gd name="T2" fmla="*/ 183 w 307"/>
                <a:gd name="T3" fmla="*/ 2 h 305"/>
                <a:gd name="T4" fmla="*/ 153 w 307"/>
                <a:gd name="T5" fmla="*/ 0 h 305"/>
                <a:gd name="T6" fmla="*/ 153 w 307"/>
                <a:gd name="T7" fmla="*/ 0 h 305"/>
                <a:gd name="T8" fmla="*/ 124 w 307"/>
                <a:gd name="T9" fmla="*/ 2 h 305"/>
                <a:gd name="T10" fmla="*/ 124 w 307"/>
                <a:gd name="T11" fmla="*/ 2 h 305"/>
                <a:gd name="T12" fmla="*/ 0 w 307"/>
                <a:gd name="T13" fmla="*/ 152 h 305"/>
                <a:gd name="T14" fmla="*/ 0 w 307"/>
                <a:gd name="T15" fmla="*/ 152 h 305"/>
                <a:gd name="T16" fmla="*/ 153 w 307"/>
                <a:gd name="T17" fmla="*/ 304 h 305"/>
                <a:gd name="T18" fmla="*/ 153 w 307"/>
                <a:gd name="T19" fmla="*/ 304 h 305"/>
                <a:gd name="T20" fmla="*/ 306 w 307"/>
                <a:gd name="T21" fmla="*/ 152 h 305"/>
                <a:gd name="T22" fmla="*/ 306 w 307"/>
                <a:gd name="T23" fmla="*/ 152 h 305"/>
                <a:gd name="T24" fmla="*/ 183 w 307"/>
                <a:gd name="T25" fmla="*/ 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" h="305">
                  <a:moveTo>
                    <a:pt x="183" y="2"/>
                  </a:moveTo>
                  <a:lnTo>
                    <a:pt x="183" y="2"/>
                  </a:lnTo>
                  <a:cubicBezTo>
                    <a:pt x="173" y="0"/>
                    <a:pt x="163" y="0"/>
                    <a:pt x="153" y="0"/>
                  </a:cubicBezTo>
                  <a:lnTo>
                    <a:pt x="153" y="0"/>
                  </a:lnTo>
                  <a:cubicBezTo>
                    <a:pt x="143" y="0"/>
                    <a:pt x="133" y="0"/>
                    <a:pt x="124" y="2"/>
                  </a:cubicBezTo>
                  <a:lnTo>
                    <a:pt x="124" y="2"/>
                  </a:lnTo>
                  <a:cubicBezTo>
                    <a:pt x="53" y="16"/>
                    <a:pt x="0" y="78"/>
                    <a:pt x="0" y="152"/>
                  </a:cubicBezTo>
                  <a:lnTo>
                    <a:pt x="0" y="152"/>
                  </a:lnTo>
                  <a:cubicBezTo>
                    <a:pt x="0" y="236"/>
                    <a:pt x="69" y="304"/>
                    <a:pt x="153" y="304"/>
                  </a:cubicBezTo>
                  <a:lnTo>
                    <a:pt x="153" y="304"/>
                  </a:lnTo>
                  <a:cubicBezTo>
                    <a:pt x="237" y="304"/>
                    <a:pt x="306" y="236"/>
                    <a:pt x="306" y="152"/>
                  </a:cubicBezTo>
                  <a:lnTo>
                    <a:pt x="306" y="152"/>
                  </a:lnTo>
                  <a:cubicBezTo>
                    <a:pt x="306" y="78"/>
                    <a:pt x="253" y="16"/>
                    <a:pt x="183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7C251E4-B256-4FA9-81C2-4086FFC1E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2849" y="9011275"/>
              <a:ext cx="384513" cy="379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97CD80-8BE1-84E6-DB6D-6869B777D189}"/>
              </a:ext>
            </a:extLst>
          </p:cNvPr>
          <p:cNvGrpSpPr/>
          <p:nvPr userDrawn="1"/>
        </p:nvGrpSpPr>
        <p:grpSpPr>
          <a:xfrm>
            <a:off x="1922734" y="2807662"/>
            <a:ext cx="6720541" cy="243306"/>
            <a:chOff x="1910702" y="2518160"/>
            <a:chExt cx="6720541" cy="466346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66CF061-E389-EC96-D646-C8CC3DC07F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0702" y="2518160"/>
              <a:ext cx="35044" cy="466346"/>
            </a:xfrm>
            <a:custGeom>
              <a:avLst/>
              <a:gdLst>
                <a:gd name="T0" fmla="*/ 58 w 59"/>
                <a:gd name="T1" fmla="*/ 762 h 763"/>
                <a:gd name="T2" fmla="*/ 58 w 59"/>
                <a:gd name="T3" fmla="*/ 29 h 763"/>
                <a:gd name="T4" fmla="*/ 58 w 59"/>
                <a:gd name="T5" fmla="*/ 29 h 763"/>
                <a:gd name="T6" fmla="*/ 29 w 59"/>
                <a:gd name="T7" fmla="*/ 0 h 763"/>
                <a:gd name="T8" fmla="*/ 29 w 59"/>
                <a:gd name="T9" fmla="*/ 0 h 763"/>
                <a:gd name="T10" fmla="*/ 0 w 59"/>
                <a:gd name="T11" fmla="*/ 29 h 763"/>
                <a:gd name="T12" fmla="*/ 0 w 59"/>
                <a:gd name="T13" fmla="*/ 762 h 763"/>
                <a:gd name="T14" fmla="*/ 0 w 59"/>
                <a:gd name="T15" fmla="*/ 762 h 763"/>
                <a:gd name="T16" fmla="*/ 29 w 59"/>
                <a:gd name="T17" fmla="*/ 760 h 763"/>
                <a:gd name="T18" fmla="*/ 29 w 59"/>
                <a:gd name="T19" fmla="*/ 760 h 763"/>
                <a:gd name="T20" fmla="*/ 58 w 59"/>
                <a:gd name="T21" fmla="*/ 76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63">
                  <a:moveTo>
                    <a:pt x="58" y="762"/>
                  </a:moveTo>
                  <a:lnTo>
                    <a:pt x="58" y="29"/>
                  </a:lnTo>
                  <a:lnTo>
                    <a:pt x="58" y="29"/>
                  </a:lnTo>
                  <a:cubicBezTo>
                    <a:pt x="58" y="13"/>
                    <a:pt x="46" y="0"/>
                    <a:pt x="29" y="0"/>
                  </a:cubicBezTo>
                  <a:lnTo>
                    <a:pt x="29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762"/>
                  </a:lnTo>
                  <a:lnTo>
                    <a:pt x="0" y="762"/>
                  </a:lnTo>
                  <a:cubicBezTo>
                    <a:pt x="9" y="760"/>
                    <a:pt x="19" y="760"/>
                    <a:pt x="29" y="760"/>
                  </a:cubicBezTo>
                  <a:lnTo>
                    <a:pt x="29" y="760"/>
                  </a:lnTo>
                  <a:cubicBezTo>
                    <a:pt x="40" y="760"/>
                    <a:pt x="49" y="760"/>
                    <a:pt x="58" y="7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chemeClr val="accent1">
                    <a:lumMod val="50000"/>
                  </a:schemeClr>
                </a:solidFill>
                <a:latin typeface="Outfit Light" pitchFamily="2" charset="0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AFA5C7E-FED9-B8A9-245F-3FBE6979F0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0601" y="2518160"/>
              <a:ext cx="35044" cy="466346"/>
            </a:xfrm>
            <a:custGeom>
              <a:avLst/>
              <a:gdLst>
                <a:gd name="T0" fmla="*/ 58 w 59"/>
                <a:gd name="T1" fmla="*/ 762 h 763"/>
                <a:gd name="T2" fmla="*/ 58 w 59"/>
                <a:gd name="T3" fmla="*/ 29 h 763"/>
                <a:gd name="T4" fmla="*/ 58 w 59"/>
                <a:gd name="T5" fmla="*/ 29 h 763"/>
                <a:gd name="T6" fmla="*/ 29 w 59"/>
                <a:gd name="T7" fmla="*/ 0 h 763"/>
                <a:gd name="T8" fmla="*/ 29 w 59"/>
                <a:gd name="T9" fmla="*/ 0 h 763"/>
                <a:gd name="T10" fmla="*/ 0 w 59"/>
                <a:gd name="T11" fmla="*/ 29 h 763"/>
                <a:gd name="T12" fmla="*/ 0 w 59"/>
                <a:gd name="T13" fmla="*/ 762 h 763"/>
                <a:gd name="T14" fmla="*/ 0 w 59"/>
                <a:gd name="T15" fmla="*/ 762 h 763"/>
                <a:gd name="T16" fmla="*/ 29 w 59"/>
                <a:gd name="T17" fmla="*/ 760 h 763"/>
                <a:gd name="T18" fmla="*/ 29 w 59"/>
                <a:gd name="T19" fmla="*/ 760 h 763"/>
                <a:gd name="T20" fmla="*/ 58 w 59"/>
                <a:gd name="T21" fmla="*/ 76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63">
                  <a:moveTo>
                    <a:pt x="58" y="762"/>
                  </a:moveTo>
                  <a:lnTo>
                    <a:pt x="58" y="29"/>
                  </a:lnTo>
                  <a:lnTo>
                    <a:pt x="58" y="29"/>
                  </a:lnTo>
                  <a:cubicBezTo>
                    <a:pt x="58" y="13"/>
                    <a:pt x="45" y="0"/>
                    <a:pt x="29" y="0"/>
                  </a:cubicBezTo>
                  <a:lnTo>
                    <a:pt x="29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762"/>
                  </a:lnTo>
                  <a:lnTo>
                    <a:pt x="0" y="762"/>
                  </a:lnTo>
                  <a:cubicBezTo>
                    <a:pt x="9" y="760"/>
                    <a:pt x="19" y="760"/>
                    <a:pt x="29" y="760"/>
                  </a:cubicBezTo>
                  <a:lnTo>
                    <a:pt x="29" y="760"/>
                  </a:lnTo>
                  <a:cubicBezTo>
                    <a:pt x="39" y="760"/>
                    <a:pt x="49" y="760"/>
                    <a:pt x="58" y="7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chemeClr val="accent1">
                    <a:lumMod val="50000"/>
                  </a:schemeClr>
                </a:solidFill>
                <a:latin typeface="Outfit Light" pitchFamily="2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4B23EEB-4527-1577-C740-4DC1624EE0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93504" y="2518160"/>
              <a:ext cx="37739" cy="466346"/>
            </a:xfrm>
            <a:custGeom>
              <a:avLst/>
              <a:gdLst>
                <a:gd name="T0" fmla="*/ 59 w 60"/>
                <a:gd name="T1" fmla="*/ 762 h 763"/>
                <a:gd name="T2" fmla="*/ 59 w 60"/>
                <a:gd name="T3" fmla="*/ 29 h 763"/>
                <a:gd name="T4" fmla="*/ 59 w 60"/>
                <a:gd name="T5" fmla="*/ 29 h 763"/>
                <a:gd name="T6" fmla="*/ 29 w 60"/>
                <a:gd name="T7" fmla="*/ 0 h 763"/>
                <a:gd name="T8" fmla="*/ 29 w 60"/>
                <a:gd name="T9" fmla="*/ 0 h 763"/>
                <a:gd name="T10" fmla="*/ 0 w 60"/>
                <a:gd name="T11" fmla="*/ 29 h 763"/>
                <a:gd name="T12" fmla="*/ 0 w 60"/>
                <a:gd name="T13" fmla="*/ 762 h 763"/>
                <a:gd name="T14" fmla="*/ 0 w 60"/>
                <a:gd name="T15" fmla="*/ 762 h 763"/>
                <a:gd name="T16" fmla="*/ 29 w 60"/>
                <a:gd name="T17" fmla="*/ 760 h 763"/>
                <a:gd name="T18" fmla="*/ 29 w 60"/>
                <a:gd name="T19" fmla="*/ 760 h 763"/>
                <a:gd name="T20" fmla="*/ 59 w 60"/>
                <a:gd name="T21" fmla="*/ 76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763">
                  <a:moveTo>
                    <a:pt x="59" y="762"/>
                  </a:moveTo>
                  <a:lnTo>
                    <a:pt x="59" y="29"/>
                  </a:lnTo>
                  <a:lnTo>
                    <a:pt x="59" y="29"/>
                  </a:lnTo>
                  <a:cubicBezTo>
                    <a:pt x="59" y="13"/>
                    <a:pt x="45" y="0"/>
                    <a:pt x="29" y="0"/>
                  </a:cubicBezTo>
                  <a:lnTo>
                    <a:pt x="29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762"/>
                  </a:lnTo>
                  <a:lnTo>
                    <a:pt x="0" y="762"/>
                  </a:lnTo>
                  <a:cubicBezTo>
                    <a:pt x="9" y="760"/>
                    <a:pt x="19" y="760"/>
                    <a:pt x="29" y="760"/>
                  </a:cubicBezTo>
                  <a:lnTo>
                    <a:pt x="29" y="760"/>
                  </a:lnTo>
                  <a:cubicBezTo>
                    <a:pt x="39" y="760"/>
                    <a:pt x="49" y="760"/>
                    <a:pt x="59" y="7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sz="1200" dirty="0">
                <a:solidFill>
                  <a:schemeClr val="accent1">
                    <a:lumMod val="50000"/>
                  </a:schemeClr>
                </a:solidFill>
                <a:latin typeface="Outfit Light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D184B8-0188-41DA-3B0C-5B557D496149}"/>
              </a:ext>
            </a:extLst>
          </p:cNvPr>
          <p:cNvGrpSpPr/>
          <p:nvPr userDrawn="1"/>
        </p:nvGrpSpPr>
        <p:grpSpPr>
          <a:xfrm>
            <a:off x="3596482" y="4409566"/>
            <a:ext cx="6722261" cy="253150"/>
            <a:chOff x="3584450" y="4340408"/>
            <a:chExt cx="6722261" cy="485214"/>
          </a:xfrm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CB7F831-8623-3A75-B59E-0E87BD197B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4450" y="4340409"/>
              <a:ext cx="37739" cy="450172"/>
            </a:xfrm>
            <a:custGeom>
              <a:avLst/>
              <a:gdLst>
                <a:gd name="T0" fmla="*/ 3 w 63"/>
                <a:gd name="T1" fmla="*/ 0 h 736"/>
                <a:gd name="T2" fmla="*/ 0 w 63"/>
                <a:gd name="T3" fmla="*/ 705 h 736"/>
                <a:gd name="T4" fmla="*/ 0 w 63"/>
                <a:gd name="T5" fmla="*/ 705 h 736"/>
                <a:gd name="T6" fmla="*/ 29 w 63"/>
                <a:gd name="T7" fmla="*/ 735 h 736"/>
                <a:gd name="T8" fmla="*/ 29 w 63"/>
                <a:gd name="T9" fmla="*/ 735 h 736"/>
                <a:gd name="T10" fmla="*/ 59 w 63"/>
                <a:gd name="T11" fmla="*/ 705 h 736"/>
                <a:gd name="T12" fmla="*/ 62 w 63"/>
                <a:gd name="T13" fmla="*/ 0 h 736"/>
                <a:gd name="T14" fmla="*/ 62 w 63"/>
                <a:gd name="T15" fmla="*/ 0 h 736"/>
                <a:gd name="T16" fmla="*/ 33 w 63"/>
                <a:gd name="T17" fmla="*/ 3 h 736"/>
                <a:gd name="T18" fmla="*/ 33 w 63"/>
                <a:gd name="T19" fmla="*/ 3 h 736"/>
                <a:gd name="T20" fmla="*/ 3 w 63"/>
                <a:gd name="T2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736">
                  <a:moveTo>
                    <a:pt x="3" y="0"/>
                  </a:moveTo>
                  <a:lnTo>
                    <a:pt x="0" y="705"/>
                  </a:lnTo>
                  <a:lnTo>
                    <a:pt x="0" y="705"/>
                  </a:lnTo>
                  <a:cubicBezTo>
                    <a:pt x="0" y="721"/>
                    <a:pt x="13" y="734"/>
                    <a:pt x="29" y="735"/>
                  </a:cubicBezTo>
                  <a:lnTo>
                    <a:pt x="29" y="735"/>
                  </a:lnTo>
                  <a:cubicBezTo>
                    <a:pt x="45" y="735"/>
                    <a:pt x="58" y="721"/>
                    <a:pt x="59" y="705"/>
                  </a:cubicBezTo>
                  <a:lnTo>
                    <a:pt x="62" y="0"/>
                  </a:lnTo>
                  <a:lnTo>
                    <a:pt x="62" y="0"/>
                  </a:lnTo>
                  <a:cubicBezTo>
                    <a:pt x="53" y="2"/>
                    <a:pt x="43" y="3"/>
                    <a:pt x="33" y="3"/>
                  </a:cubicBezTo>
                  <a:lnTo>
                    <a:pt x="33" y="3"/>
                  </a:lnTo>
                  <a:cubicBezTo>
                    <a:pt x="23" y="3"/>
                    <a:pt x="13" y="2"/>
                    <a:pt x="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FBFF635-5E28-6734-0144-FD83D333AD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3677" y="4340409"/>
              <a:ext cx="36000" cy="469040"/>
            </a:xfrm>
            <a:custGeom>
              <a:avLst/>
              <a:gdLst>
                <a:gd name="T0" fmla="*/ 3 w 63"/>
                <a:gd name="T1" fmla="*/ 0 h 766"/>
                <a:gd name="T2" fmla="*/ 0 w 63"/>
                <a:gd name="T3" fmla="*/ 735 h 766"/>
                <a:gd name="T4" fmla="*/ 0 w 63"/>
                <a:gd name="T5" fmla="*/ 735 h 766"/>
                <a:gd name="T6" fmla="*/ 29 w 63"/>
                <a:gd name="T7" fmla="*/ 765 h 766"/>
                <a:gd name="T8" fmla="*/ 29 w 63"/>
                <a:gd name="T9" fmla="*/ 765 h 766"/>
                <a:gd name="T10" fmla="*/ 59 w 63"/>
                <a:gd name="T11" fmla="*/ 735 h 766"/>
                <a:gd name="T12" fmla="*/ 62 w 63"/>
                <a:gd name="T13" fmla="*/ 4 h 766"/>
                <a:gd name="T14" fmla="*/ 62 w 63"/>
                <a:gd name="T15" fmla="*/ 4 h 766"/>
                <a:gd name="T16" fmla="*/ 43 w 63"/>
                <a:gd name="T17" fmla="*/ 5 h 766"/>
                <a:gd name="T18" fmla="*/ 43 w 63"/>
                <a:gd name="T19" fmla="*/ 5 h 766"/>
                <a:gd name="T20" fmla="*/ 3 w 63"/>
                <a:gd name="T21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766">
                  <a:moveTo>
                    <a:pt x="3" y="0"/>
                  </a:moveTo>
                  <a:lnTo>
                    <a:pt x="0" y="735"/>
                  </a:lnTo>
                  <a:lnTo>
                    <a:pt x="0" y="735"/>
                  </a:lnTo>
                  <a:cubicBezTo>
                    <a:pt x="0" y="751"/>
                    <a:pt x="13" y="765"/>
                    <a:pt x="29" y="765"/>
                  </a:cubicBezTo>
                  <a:lnTo>
                    <a:pt x="29" y="765"/>
                  </a:lnTo>
                  <a:cubicBezTo>
                    <a:pt x="45" y="765"/>
                    <a:pt x="59" y="752"/>
                    <a:pt x="59" y="735"/>
                  </a:cubicBezTo>
                  <a:lnTo>
                    <a:pt x="62" y="4"/>
                  </a:lnTo>
                  <a:lnTo>
                    <a:pt x="62" y="4"/>
                  </a:lnTo>
                  <a:cubicBezTo>
                    <a:pt x="56" y="5"/>
                    <a:pt x="49" y="5"/>
                    <a:pt x="43" y="5"/>
                  </a:cubicBezTo>
                  <a:lnTo>
                    <a:pt x="43" y="5"/>
                  </a:lnTo>
                  <a:cubicBezTo>
                    <a:pt x="29" y="5"/>
                    <a:pt x="16" y="4"/>
                    <a:pt x="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2736FE9A-13D8-50BB-F4D1-0D73E2612E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68972" y="4340408"/>
              <a:ext cx="37739" cy="485214"/>
            </a:xfrm>
            <a:custGeom>
              <a:avLst/>
              <a:gdLst>
                <a:gd name="T0" fmla="*/ 4 w 63"/>
                <a:gd name="T1" fmla="*/ 0 h 792"/>
                <a:gd name="T2" fmla="*/ 0 w 63"/>
                <a:gd name="T3" fmla="*/ 762 h 792"/>
                <a:gd name="T4" fmla="*/ 0 w 63"/>
                <a:gd name="T5" fmla="*/ 762 h 792"/>
                <a:gd name="T6" fmla="*/ 29 w 63"/>
                <a:gd name="T7" fmla="*/ 791 h 792"/>
                <a:gd name="T8" fmla="*/ 29 w 63"/>
                <a:gd name="T9" fmla="*/ 791 h 792"/>
                <a:gd name="T10" fmla="*/ 59 w 63"/>
                <a:gd name="T11" fmla="*/ 762 h 792"/>
                <a:gd name="T12" fmla="*/ 62 w 63"/>
                <a:gd name="T13" fmla="*/ 0 h 792"/>
                <a:gd name="T14" fmla="*/ 62 w 63"/>
                <a:gd name="T15" fmla="*/ 0 h 792"/>
                <a:gd name="T16" fmla="*/ 33 w 63"/>
                <a:gd name="T17" fmla="*/ 3 h 792"/>
                <a:gd name="T18" fmla="*/ 33 w 63"/>
                <a:gd name="T19" fmla="*/ 3 h 792"/>
                <a:gd name="T20" fmla="*/ 4 w 63"/>
                <a:gd name="T21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792">
                  <a:moveTo>
                    <a:pt x="4" y="0"/>
                  </a:moveTo>
                  <a:lnTo>
                    <a:pt x="0" y="762"/>
                  </a:lnTo>
                  <a:lnTo>
                    <a:pt x="0" y="762"/>
                  </a:lnTo>
                  <a:cubicBezTo>
                    <a:pt x="0" y="778"/>
                    <a:pt x="13" y="791"/>
                    <a:pt x="29" y="791"/>
                  </a:cubicBezTo>
                  <a:lnTo>
                    <a:pt x="29" y="791"/>
                  </a:lnTo>
                  <a:cubicBezTo>
                    <a:pt x="45" y="791"/>
                    <a:pt x="59" y="778"/>
                    <a:pt x="59" y="762"/>
                  </a:cubicBezTo>
                  <a:lnTo>
                    <a:pt x="62" y="0"/>
                  </a:lnTo>
                  <a:lnTo>
                    <a:pt x="62" y="0"/>
                  </a:lnTo>
                  <a:cubicBezTo>
                    <a:pt x="53" y="2"/>
                    <a:pt x="43" y="3"/>
                    <a:pt x="33" y="3"/>
                  </a:cubicBezTo>
                  <a:lnTo>
                    <a:pt x="33" y="3"/>
                  </a:lnTo>
                  <a:cubicBezTo>
                    <a:pt x="22" y="3"/>
                    <a:pt x="13" y="2"/>
                    <a:pt x="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solidFill>
                  <a:srgbClr val="4B4949"/>
                </a:solidFill>
                <a:latin typeface="Outfit Light" pitchFamily="2" charset="0"/>
              </a:endParaRPr>
            </a:p>
          </p:txBody>
        </p:sp>
      </p:grp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E4039A6-5295-43B9-3485-B354A57CE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844" y="1609867"/>
            <a:ext cx="2740822" cy="36144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7AD260E-4083-F1EF-5CAE-0E184307B8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844" y="1983346"/>
            <a:ext cx="2740822" cy="27360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9178A43-E04C-7564-D91F-173C768E30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6009" y="1609867"/>
            <a:ext cx="2740822" cy="36144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E9EA4E5-6814-3C46-5F08-88C3DA6F6C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009" y="1983346"/>
            <a:ext cx="2740822" cy="27360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51678AC-0076-C169-9702-70A097F07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72864" y="1609867"/>
            <a:ext cx="2740822" cy="36144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0718CEA-6878-0653-BE39-C60558EC5A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2864" y="1983346"/>
            <a:ext cx="2740822" cy="27360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77EDB10-0EDF-0CFE-5A45-E6F4A10634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50135" y="4683574"/>
            <a:ext cx="2740822" cy="36144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accent2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6DDB954-3712-178D-E9FB-56B8221542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50135" y="5041664"/>
            <a:ext cx="2740822" cy="27360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1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580A1E1-ADE9-6457-E875-1007A45D3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84523" y="4683574"/>
            <a:ext cx="2740822" cy="36144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accent2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05D589E-A5BF-8E72-3C14-94C9218C7B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4523" y="5041664"/>
            <a:ext cx="2740822" cy="27360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1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AC7285DD-885F-D00E-9755-2BE33F968D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30879" y="4683574"/>
            <a:ext cx="2740822" cy="36144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accent2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A02E5CC-9E92-C7B6-4FE1-6B3DCAD300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30879" y="5041664"/>
            <a:ext cx="2740822" cy="27360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1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FF0DBE-933D-17EA-7E46-CE3BFC797D86}"/>
              </a:ext>
            </a:extLst>
          </p:cNvPr>
          <p:cNvGrpSpPr/>
          <p:nvPr userDrawn="1"/>
        </p:nvGrpSpPr>
        <p:grpSpPr>
          <a:xfrm>
            <a:off x="1097163" y="3368950"/>
            <a:ext cx="9995415" cy="773098"/>
            <a:chOff x="2751687" y="3398930"/>
            <a:chExt cx="8340891" cy="645128"/>
          </a:xfrm>
        </p:grpSpPr>
        <p:pic>
          <p:nvPicPr>
            <p:cNvPr id="12" name="Picture 11" descr="A blue and black arrows&#10;&#10;AI-generated content may be incorrect.">
              <a:extLst>
                <a:ext uri="{FF2B5EF4-FFF2-40B4-BE49-F238E27FC236}">
                  <a16:creationId xmlns:a16="http://schemas.microsoft.com/office/drawing/2014/main" id="{C7EE60E1-3589-2D82-4399-7A879739E3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078" y="3409058"/>
              <a:ext cx="2857500" cy="635000"/>
            </a:xfrm>
            <a:prstGeom prst="rect">
              <a:avLst/>
            </a:prstGeom>
          </p:spPr>
        </p:pic>
        <p:pic>
          <p:nvPicPr>
            <p:cNvPr id="13" name="Picture 12" descr="A blue and black arrows&#10;&#10;AI-generated content may be incorrect.">
              <a:extLst>
                <a:ext uri="{FF2B5EF4-FFF2-40B4-BE49-F238E27FC236}">
                  <a16:creationId xmlns:a16="http://schemas.microsoft.com/office/drawing/2014/main" id="{03891E20-8672-2964-70D8-DD56E58E8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383" y="3398930"/>
              <a:ext cx="2857500" cy="635000"/>
            </a:xfrm>
            <a:prstGeom prst="rect">
              <a:avLst/>
            </a:prstGeom>
          </p:spPr>
        </p:pic>
        <p:pic>
          <p:nvPicPr>
            <p:cNvPr id="14" name="Picture 13" descr="A blue and black arrows&#10;&#10;AI-generated content may be incorrect.">
              <a:extLst>
                <a:ext uri="{FF2B5EF4-FFF2-40B4-BE49-F238E27FC236}">
                  <a16:creationId xmlns:a16="http://schemas.microsoft.com/office/drawing/2014/main" id="{E851F996-0A68-6056-CC35-9D4966CB68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687" y="3399821"/>
              <a:ext cx="285750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417555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C0D29D-44C6-AE97-CF16-656E4BA430B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75294" y="1897019"/>
            <a:ext cx="6944041" cy="390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/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/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/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5DD0DB00-A3FB-4069-A1F6-0F3328E35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666" y="467192"/>
            <a:ext cx="11360989" cy="6758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2606EC1-FBA2-5E07-4F2F-C679D0ECF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666" y="1864799"/>
            <a:ext cx="4342878" cy="39510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800">
                <a:solidFill>
                  <a:schemeClr val="accent2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F950C30-AFC1-93B2-D3B0-A14B7F964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666" y="2255108"/>
            <a:ext cx="4342878" cy="145691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B0DCBF-2FD1-DF67-D99B-7294BE021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2666" y="3954788"/>
            <a:ext cx="4342878" cy="39510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800">
                <a:solidFill>
                  <a:schemeClr val="accent2"/>
                </a:solidFill>
                <a:latin typeface="Archivo regular" pitchFamily="2" charset="0"/>
                <a:cs typeface="Archivo regular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F1E392B-F076-BC6B-3AA4-6899215539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666" y="4345097"/>
            <a:ext cx="4342878" cy="145691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02680206"/>
      </p:ext>
    </p:extLst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D6270A0-BE89-E4F4-1F14-7954B30AD89A}"/>
              </a:ext>
            </a:extLst>
          </p:cNvPr>
          <p:cNvSpPr txBox="1">
            <a:spLocks/>
          </p:cNvSpPr>
          <p:nvPr userDrawn="1"/>
        </p:nvSpPr>
        <p:spPr>
          <a:xfrm flipV="1">
            <a:off x="2" y="0"/>
            <a:ext cx="12191997" cy="4081071"/>
          </a:xfrm>
          <a:prstGeom prst="trapezoid">
            <a:avLst/>
          </a:prstGeom>
          <a:solidFill>
            <a:schemeClr val="accent2"/>
          </a:solidFill>
        </p:spPr>
        <p:txBody>
          <a:bodyPr/>
          <a:lstStyle/>
          <a:p>
            <a:endParaRPr lang="en-MY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D974B5-1D18-6EFC-D3E3-03E4C99601DD}"/>
              </a:ext>
            </a:extLst>
          </p:cNvPr>
          <p:cNvSpPr/>
          <p:nvPr userDrawn="1"/>
        </p:nvSpPr>
        <p:spPr>
          <a:xfrm>
            <a:off x="1139123" y="1041400"/>
            <a:ext cx="9913754" cy="47751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270000" dist="2540000" dir="7800000" sx="71000" sy="7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99A65C6-DB08-3964-5550-72CE67DA89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8713" y="1446096"/>
            <a:ext cx="3962436" cy="69285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3D065-DCAA-4127-6101-50CB33D725B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955765" y="3094599"/>
            <a:ext cx="3525259" cy="2093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accent3"/>
                </a:solidFill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accent3"/>
                </a:solidFill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3"/>
                </a:solidFill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C46E0B5-35E4-C069-EC84-F676DDA8D9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5765" y="2205132"/>
            <a:ext cx="3577519" cy="69285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EC903-EC47-8F26-8786-A957A9B169E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41400"/>
            <a:ext cx="0" cy="4775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4EFAE55-4DCE-DDB1-CDF3-BA8B3FB29D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1802" y="2518618"/>
            <a:ext cx="3459344" cy="30777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A980FC6-DD01-229F-E3EA-DB9DC07FD9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1802" y="3139625"/>
            <a:ext cx="3459344" cy="30777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A460CF-005C-37DA-1921-0D4B1BBBDE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1802" y="3773294"/>
            <a:ext cx="3459344" cy="30777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8288183-4252-76BF-594A-42440DC654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1802" y="4357362"/>
            <a:ext cx="3459344" cy="30777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361039697"/>
      </p:ext>
    </p:extLst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802849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89453A9-C421-A7D0-A323-08B1B4E4F3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569" y="433393"/>
            <a:ext cx="1131026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6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080CDE-ED30-8010-BE57-257762BD66EF}"/>
              </a:ext>
            </a:extLst>
          </p:cNvPr>
          <p:cNvCxnSpPr>
            <a:cxnSpLocks/>
          </p:cNvCxnSpPr>
          <p:nvPr userDrawn="1"/>
        </p:nvCxnSpPr>
        <p:spPr>
          <a:xfrm>
            <a:off x="593272" y="2499419"/>
            <a:ext cx="1100545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0B105C-1881-2DD4-0746-663D25D85528}"/>
              </a:ext>
            </a:extLst>
          </p:cNvPr>
          <p:cNvCxnSpPr>
            <a:cxnSpLocks/>
          </p:cNvCxnSpPr>
          <p:nvPr userDrawn="1"/>
        </p:nvCxnSpPr>
        <p:spPr>
          <a:xfrm>
            <a:off x="593272" y="3625241"/>
            <a:ext cx="1100545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D8D796-3890-3F6F-9F18-410636727DD6}"/>
              </a:ext>
            </a:extLst>
          </p:cNvPr>
          <p:cNvCxnSpPr>
            <a:cxnSpLocks/>
          </p:cNvCxnSpPr>
          <p:nvPr userDrawn="1"/>
        </p:nvCxnSpPr>
        <p:spPr>
          <a:xfrm>
            <a:off x="593272" y="4751063"/>
            <a:ext cx="1100545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D58C372-53AB-4836-B534-9D301D41C3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9573" y="1529441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B01D5E3-C1ED-4C07-0B61-63568E40B3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69573" y="2655262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94159E-D98E-15BC-CF2F-EAC2EB1D3B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69573" y="3784486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E6FDB80-5AE5-9D35-5C01-3FE75B8C1A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69573" y="4906905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A841852-F856-3ABE-8819-DEC63C244A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95459" y="1529441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A4D4C8F-EDFC-A2EE-EF65-9867DA3B55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95459" y="2655262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0CC7DC3-1E4A-DE30-621F-A89CA0703D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5459" y="3784486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D0E3500-4CFC-1823-0F2D-12B30F4E24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95459" y="4906905"/>
            <a:ext cx="4332512" cy="8141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</p:spTree>
    <p:extLst>
      <p:ext uri="{BB962C8B-B14F-4D97-AF65-F5344CB8AC3E}">
        <p14:creationId xmlns:p14="http://schemas.microsoft.com/office/powerpoint/2010/main" val="3472661541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8ECC8-1B80-0E36-FB9C-B27DD7C3EA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997" y="555399"/>
            <a:ext cx="5051620" cy="54426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MY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9024A47-B9F6-5F20-BF00-6A0AF96D4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8551" y="588057"/>
            <a:ext cx="5616505" cy="123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0B941-693F-A40D-CCA1-345C17A75C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98551" y="2123099"/>
            <a:ext cx="5616505" cy="37445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81320411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9024A47-B9F6-5F20-BF00-6A0AF96D4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95" y="588057"/>
            <a:ext cx="5616505" cy="123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0B941-693F-A40D-CCA1-345C17A75C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95" y="2123099"/>
            <a:ext cx="5616505" cy="37445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628650" indent="-1714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1085850" indent="-1714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 marL="1543050" indent="-1714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accent1">
                    <a:lumMod val="50000"/>
                  </a:schemeClr>
                </a:solidFill>
              </a:defRPr>
            </a:lvl4pPr>
            <a:lvl5pPr marL="2000250" indent="-1714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ABC2B03-EE74-3292-20CD-0FBB61DBE3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3385" y="555399"/>
            <a:ext cx="5051620" cy="54426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8014490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99FB970-51FD-D69C-0DBA-0E22B182C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666" y="380107"/>
            <a:ext cx="11360989" cy="6045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5397ADE-87A0-DF5C-E0A5-F4F4DC0D75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2666" y="1589243"/>
            <a:ext cx="11100184" cy="435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8177F20-A676-130D-3433-5A89ABE269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2666" y="984675"/>
            <a:ext cx="10557054" cy="3077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430300720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2698463-B745-38E4-4451-284643BF8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666" y="380107"/>
            <a:ext cx="11360989" cy="6045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672B88D-F3A3-4570-BA25-9F660A67D32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2666" y="1589243"/>
            <a:ext cx="5518605" cy="435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AF3303C-3352-5D0D-1DF8-31ADCABD3E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2666" y="984675"/>
            <a:ext cx="10557054" cy="3077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396711E-CE0E-EDA6-25AD-798B57BB18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15050" y="1589243"/>
            <a:ext cx="5518605" cy="435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84052405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DA434A-514B-4B1A-266D-A25B2F93E0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8960B50A-75A4-7B48-AFA0-82A063A800FC}"/>
              </a:ext>
            </a:extLst>
          </p:cNvPr>
          <p:cNvSpPr/>
          <p:nvPr userDrawn="1"/>
        </p:nvSpPr>
        <p:spPr>
          <a:xfrm>
            <a:off x="5059686" y="560050"/>
            <a:ext cx="3685032" cy="5737899"/>
          </a:xfrm>
          <a:prstGeom prst="chevron">
            <a:avLst/>
          </a:prstGeom>
          <a:solidFill>
            <a:srgbClr val="3D2B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6BC06690-94C4-F8F3-956F-31B81E93C2ED}"/>
              </a:ext>
            </a:extLst>
          </p:cNvPr>
          <p:cNvSpPr/>
          <p:nvPr userDrawn="1"/>
        </p:nvSpPr>
        <p:spPr>
          <a:xfrm>
            <a:off x="7546422" y="560050"/>
            <a:ext cx="3685032" cy="5737899"/>
          </a:xfrm>
          <a:prstGeom prst="chevron">
            <a:avLst/>
          </a:prstGeom>
          <a:solidFill>
            <a:srgbClr val="3D2B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AB8BFDA-24AE-4146-5CB7-9AEBE6ADDD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9454" y="3336284"/>
            <a:ext cx="8293093" cy="17475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E84327-A05D-A04F-6EFC-0BD7137CF1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1687" y="1448317"/>
            <a:ext cx="8408626" cy="144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2F3ACF-9093-34BE-F066-4961BFDE094C}"/>
              </a:ext>
            </a:extLst>
          </p:cNvPr>
          <p:cNvCxnSpPr>
            <a:cxnSpLocks/>
          </p:cNvCxnSpPr>
          <p:nvPr userDrawn="1"/>
        </p:nvCxnSpPr>
        <p:spPr>
          <a:xfrm>
            <a:off x="1660071" y="3124613"/>
            <a:ext cx="8871858" cy="0"/>
          </a:xfrm>
          <a:prstGeom prst="line">
            <a:avLst/>
          </a:prstGeom>
          <a:ln w="6350">
            <a:solidFill>
              <a:srgbClr val="3CBF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bg object 17">
            <a:extLst>
              <a:ext uri="{FF2B5EF4-FFF2-40B4-BE49-F238E27FC236}">
                <a16:creationId xmlns:a16="http://schemas.microsoft.com/office/drawing/2014/main" id="{D53E6E89-52EC-1FDC-B0C6-095BD622D2C5}"/>
              </a:ext>
            </a:extLst>
          </p:cNvPr>
          <p:cNvSpPr/>
          <p:nvPr userDrawn="1"/>
        </p:nvSpPr>
        <p:spPr>
          <a:xfrm>
            <a:off x="3155" y="6762222"/>
            <a:ext cx="2086610" cy="107950"/>
          </a:xfrm>
          <a:custGeom>
            <a:avLst/>
            <a:gdLst/>
            <a:ahLst/>
            <a:cxnLst/>
            <a:rect l="l" t="t" r="r" b="b"/>
            <a:pathLst>
              <a:path w="2086610" h="107950">
                <a:moveTo>
                  <a:pt x="2086002" y="0"/>
                </a:moveTo>
                <a:lnTo>
                  <a:pt x="0" y="0"/>
                </a:lnTo>
                <a:lnTo>
                  <a:pt x="0" y="107734"/>
                </a:lnTo>
                <a:lnTo>
                  <a:pt x="1898723" y="107734"/>
                </a:lnTo>
                <a:lnTo>
                  <a:pt x="208600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8">
            <a:extLst>
              <a:ext uri="{FF2B5EF4-FFF2-40B4-BE49-F238E27FC236}">
                <a16:creationId xmlns:a16="http://schemas.microsoft.com/office/drawing/2014/main" id="{79651AE7-E72D-121F-A552-2FA87C7D69BB}"/>
              </a:ext>
            </a:extLst>
          </p:cNvPr>
          <p:cNvSpPr/>
          <p:nvPr userDrawn="1"/>
        </p:nvSpPr>
        <p:spPr>
          <a:xfrm>
            <a:off x="2175274" y="6762222"/>
            <a:ext cx="10015220" cy="107314"/>
          </a:xfrm>
          <a:custGeom>
            <a:avLst/>
            <a:gdLst/>
            <a:ahLst/>
            <a:cxnLst/>
            <a:rect l="l" t="t" r="r" b="b"/>
            <a:pathLst>
              <a:path w="10015220" h="107315">
                <a:moveTo>
                  <a:pt x="10015118" y="0"/>
                </a:moveTo>
                <a:lnTo>
                  <a:pt x="187797" y="0"/>
                </a:lnTo>
                <a:lnTo>
                  <a:pt x="0" y="107238"/>
                </a:lnTo>
                <a:lnTo>
                  <a:pt x="10015118" y="107238"/>
                </a:lnTo>
                <a:lnTo>
                  <a:pt x="1001511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 descr="A blue and purple logo&#10;&#10;AI-generated content may be incorrect.">
            <a:extLst>
              <a:ext uri="{FF2B5EF4-FFF2-40B4-BE49-F238E27FC236}">
                <a16:creationId xmlns:a16="http://schemas.microsoft.com/office/drawing/2014/main" id="{E644129E-39F8-59F7-B682-72DC6FDFA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45" y="6241463"/>
            <a:ext cx="796437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6491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72496-2E12-79F5-BF40-30A9213E7496}"/>
              </a:ext>
            </a:extLst>
          </p:cNvPr>
          <p:cNvSpPr/>
          <p:nvPr userDrawn="1"/>
        </p:nvSpPr>
        <p:spPr>
          <a:xfrm>
            <a:off x="609600" y="2362201"/>
            <a:ext cx="3483429" cy="3483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213A-199F-83B5-9049-9CBFB2C5BAC6}"/>
              </a:ext>
            </a:extLst>
          </p:cNvPr>
          <p:cNvSpPr/>
          <p:nvPr userDrawn="1"/>
        </p:nvSpPr>
        <p:spPr>
          <a:xfrm>
            <a:off x="4354285" y="2362201"/>
            <a:ext cx="3483429" cy="3483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A93EA-8E1A-8D49-CB3C-D543E7312354}"/>
              </a:ext>
            </a:extLst>
          </p:cNvPr>
          <p:cNvSpPr/>
          <p:nvPr userDrawn="1"/>
        </p:nvSpPr>
        <p:spPr>
          <a:xfrm>
            <a:off x="8098971" y="2362201"/>
            <a:ext cx="3483429" cy="3483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D0B2B32-68D4-D297-BC48-561095385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569" y="433393"/>
            <a:ext cx="1131026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6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276D824-D478-F2C2-A25A-60027B55FC2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04920" y="3222166"/>
            <a:ext cx="3003931" cy="219891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/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/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F57E812-75F2-AF66-4846-0617CCC1D17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49605" y="3222166"/>
            <a:ext cx="3003931" cy="219891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/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/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E8939BC-DB42-9CBD-156D-5661632F626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60232" y="3222166"/>
            <a:ext cx="3003931" cy="219891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/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050"/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DDC755A-0BA5-B60E-BE04-DAC1020218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32" y="2705420"/>
            <a:ext cx="3003931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B142B32-78C0-B624-CCF4-68EEE3CC15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4920" y="2705420"/>
            <a:ext cx="3003931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C90B6B2-FE66-C9A5-B8C3-E77CA128F0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49605" y="2705420"/>
            <a:ext cx="3003931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41142283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1F7C00EC-09BC-01EA-A718-AC984FB88FA9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437675" y="535806"/>
            <a:ext cx="4455496" cy="551665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EFE2D34-324B-E0DC-4526-8FC383678A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8829" y="1187113"/>
            <a:ext cx="5118560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6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PLACE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E727D0D-47D7-EAF0-A27A-784D9D510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8829" y="1965209"/>
            <a:ext cx="4890674" cy="5533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1200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E43F69-C91F-2660-02B6-04728D688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529" y="3437406"/>
            <a:ext cx="2497003" cy="29014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ACC15AB-0F1A-4A0F-D813-08095C3F9A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66708" y="3437406"/>
            <a:ext cx="2497003" cy="29014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03C10DA-A244-0A79-E4DB-37F78FDE33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6529" y="4914293"/>
            <a:ext cx="2497003" cy="29014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666CA1C-6804-1243-241A-58E0B15E40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66708" y="4914293"/>
            <a:ext cx="2497003" cy="29014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234710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7">
            <a:extLst>
              <a:ext uri="{FF2B5EF4-FFF2-40B4-BE49-F238E27FC236}">
                <a16:creationId xmlns:a16="http://schemas.microsoft.com/office/drawing/2014/main" id="{65396280-3D41-2978-8169-ED27FE14AC96}"/>
              </a:ext>
            </a:extLst>
          </p:cNvPr>
          <p:cNvSpPr/>
          <p:nvPr userDrawn="1"/>
        </p:nvSpPr>
        <p:spPr>
          <a:xfrm>
            <a:off x="3155" y="6762222"/>
            <a:ext cx="2086610" cy="107950"/>
          </a:xfrm>
          <a:custGeom>
            <a:avLst/>
            <a:gdLst/>
            <a:ahLst/>
            <a:cxnLst/>
            <a:rect l="l" t="t" r="r" b="b"/>
            <a:pathLst>
              <a:path w="2086610" h="107950">
                <a:moveTo>
                  <a:pt x="2086002" y="0"/>
                </a:moveTo>
                <a:lnTo>
                  <a:pt x="0" y="0"/>
                </a:lnTo>
                <a:lnTo>
                  <a:pt x="0" y="107734"/>
                </a:lnTo>
                <a:lnTo>
                  <a:pt x="1898723" y="107734"/>
                </a:lnTo>
                <a:lnTo>
                  <a:pt x="2086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593847D7-E054-7552-F2E0-EEF800080AC5}"/>
              </a:ext>
            </a:extLst>
          </p:cNvPr>
          <p:cNvSpPr/>
          <p:nvPr userDrawn="1"/>
        </p:nvSpPr>
        <p:spPr>
          <a:xfrm>
            <a:off x="2175274" y="6762222"/>
            <a:ext cx="10015220" cy="107314"/>
          </a:xfrm>
          <a:custGeom>
            <a:avLst/>
            <a:gdLst/>
            <a:ahLst/>
            <a:cxnLst/>
            <a:rect l="l" t="t" r="r" b="b"/>
            <a:pathLst>
              <a:path w="10015220" h="107315">
                <a:moveTo>
                  <a:pt x="10015118" y="0"/>
                </a:moveTo>
                <a:lnTo>
                  <a:pt x="187797" y="0"/>
                </a:lnTo>
                <a:lnTo>
                  <a:pt x="0" y="107238"/>
                </a:lnTo>
                <a:lnTo>
                  <a:pt x="10015118" y="107238"/>
                </a:lnTo>
                <a:lnTo>
                  <a:pt x="1001511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A blue and purple logo&#10;&#10;AI-generated content may be incorrect.">
            <a:extLst>
              <a:ext uri="{FF2B5EF4-FFF2-40B4-BE49-F238E27FC236}">
                <a16:creationId xmlns:a16="http://schemas.microsoft.com/office/drawing/2014/main" id="{95A54FCE-34A3-0C74-992A-E0F98434CA6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45" y="6241463"/>
            <a:ext cx="796437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54" r:id="rId5"/>
    <p:sldLayoutId id="2147483655" r:id="rId6"/>
    <p:sldLayoutId id="2147483663" r:id="rId7"/>
    <p:sldLayoutId id="2147483666" r:id="rId8"/>
    <p:sldLayoutId id="2147483652" r:id="rId9"/>
    <p:sldLayoutId id="2147483653" r:id="rId10"/>
    <p:sldLayoutId id="2147483660" r:id="rId11"/>
    <p:sldLayoutId id="2147483656" r:id="rId12"/>
    <p:sldLayoutId id="2147483664" r:id="rId13"/>
    <p:sldLayoutId id="2147483667" r:id="rId14"/>
    <p:sldLayoutId id="2147483657" r:id="rId15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E4CE52F-E0C7-A8A4-A707-1A7F6A8CEB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0388" y="4318000"/>
            <a:ext cx="6837362" cy="1015663"/>
          </a:xfrm>
        </p:spPr>
        <p:txBody>
          <a:bodyPr/>
          <a:lstStyle/>
          <a:p>
            <a:r>
              <a:rPr lang="en-MY" dirty="0"/>
              <a:t>LOREM IPSUM DOLOR SIT AMET. ET DOLORE QUAM QUI ILLUM NECESSITATIBUS EST RERUM VOLUPTATE AT </a:t>
            </a:r>
            <a:r>
              <a:rPr lang="en-MY" dirty="0">
                <a:solidFill>
                  <a:schemeClr val="accent2"/>
                </a:solidFill>
              </a:rPr>
              <a:t>PRAESENTIUM OMNIS.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CCD4297-6E07-B205-74F9-A5C42CB76B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MY" dirty="0"/>
              <a:t>DOLOR SIT AMET</a:t>
            </a:r>
          </a:p>
        </p:txBody>
      </p:sp>
    </p:spTree>
    <p:extLst>
      <p:ext uri="{BB962C8B-B14F-4D97-AF65-F5344CB8AC3E}">
        <p14:creationId xmlns:p14="http://schemas.microsoft.com/office/powerpoint/2010/main" val="1848463474"/>
      </p:ext>
    </p:extLst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2">
            <a:extLst>
              <a:ext uri="{FF2B5EF4-FFF2-40B4-BE49-F238E27FC236}">
                <a16:creationId xmlns:a16="http://schemas.microsoft.com/office/drawing/2014/main" id="{1C82AA80-2A29-ECC1-44C3-243802D66CA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142407"/>
              </p:ext>
            </p:extLst>
          </p:nvPr>
        </p:nvGraphicFramePr>
        <p:xfrm>
          <a:off x="3449638" y="1809750"/>
          <a:ext cx="529272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09832-62E6-2B70-E531-7D3ED46F7D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/>
              <a:t>PIE DATA 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AFD294-774D-B980-6BC9-5DBC630B88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Ut </a:t>
            </a:r>
            <a:r>
              <a:rPr lang="en-MY" dirty="0" err="1"/>
              <a:t>nesciunt</a:t>
            </a:r>
            <a:r>
              <a:rPr lang="en-MY" dirty="0"/>
              <a:t> </a:t>
            </a:r>
            <a:r>
              <a:rPr lang="en-MY" dirty="0" err="1"/>
              <a:t>voluptas</a:t>
            </a:r>
            <a:r>
              <a:rPr lang="en-MY" dirty="0"/>
              <a:t> sit </a:t>
            </a:r>
            <a:r>
              <a:rPr lang="en-MY" dirty="0" err="1"/>
              <a:t>explicabo</a:t>
            </a:r>
            <a:r>
              <a:rPr lang="en-MY" dirty="0"/>
              <a:t> </a:t>
            </a:r>
            <a:r>
              <a:rPr lang="en-MY" dirty="0" err="1"/>
              <a:t>optio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blanditiis</a:t>
            </a:r>
            <a:r>
              <a:rPr lang="en-MY" dirty="0"/>
              <a:t> </a:t>
            </a:r>
            <a:r>
              <a:rPr lang="en-MY" dirty="0" err="1"/>
              <a:t>laudantium</a:t>
            </a:r>
            <a:r>
              <a:rPr lang="en-MY" dirty="0"/>
              <a:t> ex </a:t>
            </a:r>
            <a:r>
              <a:rPr lang="en-MY" dirty="0" err="1"/>
              <a:t>voluptatibus</a:t>
            </a:r>
            <a:r>
              <a:rPr lang="en-MY" dirty="0"/>
              <a:t> </a:t>
            </a:r>
            <a:r>
              <a:rPr lang="en-MY" dirty="0" err="1"/>
              <a:t>fugiat</a:t>
            </a:r>
            <a:r>
              <a:rPr lang="en-MY" dirty="0"/>
              <a:t>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necessitatibus</a:t>
            </a:r>
            <a:r>
              <a:rPr lang="en-MY" dirty="0"/>
              <a:t> </a:t>
            </a:r>
            <a:r>
              <a:rPr lang="en-MY" dirty="0" err="1"/>
              <a:t>blanditiis</a:t>
            </a:r>
            <a:r>
              <a:rPr lang="en-MY" dirty="0"/>
              <a:t> </a:t>
            </a:r>
            <a:r>
              <a:rPr lang="en-MY" dirty="0" err="1"/>
              <a:t>eos</a:t>
            </a:r>
            <a:r>
              <a:rPr lang="en-MY" dirty="0"/>
              <a:t> </a:t>
            </a:r>
            <a:r>
              <a:rPr lang="en-MY" dirty="0" err="1"/>
              <a:t>fuga</a:t>
            </a:r>
            <a:r>
              <a:rPr lang="en-MY" dirty="0"/>
              <a:t> </a:t>
            </a:r>
            <a:r>
              <a:rPr lang="en-MY" dirty="0" err="1"/>
              <a:t>consequatur</a:t>
            </a:r>
            <a:r>
              <a:rPr lang="en-MY" dirty="0"/>
              <a:t> </a:t>
            </a:r>
            <a:r>
              <a:rPr lang="en-MY" dirty="0" err="1"/>
              <a:t>eum</a:t>
            </a:r>
            <a:r>
              <a:rPr lang="en-MY" dirty="0"/>
              <a:t> </a:t>
            </a:r>
            <a:r>
              <a:rPr lang="en-MY" dirty="0" err="1"/>
              <a:t>repellendus</a:t>
            </a:r>
            <a:r>
              <a:rPr lang="en-MY" dirty="0"/>
              <a:t> </a:t>
            </a:r>
            <a:r>
              <a:rPr lang="en-MY" dirty="0" err="1"/>
              <a:t>dolor</a:t>
            </a:r>
            <a:r>
              <a:rPr lang="en-MY" dirty="0"/>
              <a:t>. Eos </a:t>
            </a:r>
            <a:r>
              <a:rPr lang="en-MY" dirty="0" err="1"/>
              <a:t>cumque</a:t>
            </a:r>
            <a:r>
              <a:rPr lang="en-MY" dirty="0"/>
              <a:t> </a:t>
            </a:r>
            <a:r>
              <a:rPr lang="en-MY" dirty="0" err="1"/>
              <a:t>quis</a:t>
            </a:r>
            <a:r>
              <a:rPr lang="en-MY" dirty="0"/>
              <a:t> et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atque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consectetur</a:t>
            </a:r>
            <a:r>
              <a:rPr lang="en-MY" dirty="0"/>
              <a:t> </a:t>
            </a:r>
            <a:r>
              <a:rPr lang="en-MY" dirty="0" err="1"/>
              <a:t>asperiores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alias </a:t>
            </a:r>
            <a:r>
              <a:rPr lang="en-MY" dirty="0" err="1"/>
              <a:t>repellat</a:t>
            </a:r>
            <a:r>
              <a:rPr lang="en-MY" dirty="0"/>
              <a:t> </a:t>
            </a:r>
            <a:r>
              <a:rPr lang="en-MY" dirty="0" err="1"/>
              <a:t>sed</a:t>
            </a:r>
            <a:r>
              <a:rPr lang="en-MY" dirty="0"/>
              <a:t> rerum tempore.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05BA1-7023-C333-F098-AF2F496E890B}"/>
              </a:ext>
            </a:extLst>
          </p:cNvPr>
          <p:cNvSpPr txBox="1"/>
          <p:nvPr/>
        </p:nvSpPr>
        <p:spPr>
          <a:xfrm>
            <a:off x="6663956" y="3676999"/>
            <a:ext cx="74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44%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ACD7E-B33E-1EB7-5DA1-8DF4A77EAFE8}"/>
              </a:ext>
            </a:extLst>
          </p:cNvPr>
          <p:cNvSpPr txBox="1"/>
          <p:nvPr/>
        </p:nvSpPr>
        <p:spPr>
          <a:xfrm>
            <a:off x="5515640" y="5080497"/>
            <a:ext cx="74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19%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7036A-001B-6896-5228-EF631AA402B5}"/>
              </a:ext>
            </a:extLst>
          </p:cNvPr>
          <p:cNvSpPr txBox="1"/>
          <p:nvPr/>
        </p:nvSpPr>
        <p:spPr>
          <a:xfrm>
            <a:off x="4516180" y="4283055"/>
            <a:ext cx="74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13%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CD8D8-7E43-E6A8-D605-E0AFAA4F556E}"/>
              </a:ext>
            </a:extLst>
          </p:cNvPr>
          <p:cNvSpPr txBox="1"/>
          <p:nvPr/>
        </p:nvSpPr>
        <p:spPr>
          <a:xfrm>
            <a:off x="4930850" y="3026740"/>
            <a:ext cx="74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25%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A4666-20FF-0905-F098-1321AA1D9419}"/>
              </a:ext>
            </a:extLst>
          </p:cNvPr>
          <p:cNvSpPr txBox="1"/>
          <p:nvPr/>
        </p:nvSpPr>
        <p:spPr>
          <a:xfrm>
            <a:off x="8771471" y="2728568"/>
            <a:ext cx="2934976" cy="88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FFFEB-0B08-456A-F745-D7B7A8B62859}"/>
              </a:ext>
            </a:extLst>
          </p:cNvPr>
          <p:cNvSpPr txBox="1"/>
          <p:nvPr/>
        </p:nvSpPr>
        <p:spPr>
          <a:xfrm>
            <a:off x="8771471" y="2445363"/>
            <a:ext cx="2777058" cy="28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00" dirty="0">
                <a:solidFill>
                  <a:schemeClr val="accent2"/>
                </a:solidFill>
                <a:latin typeface="+mj-lt"/>
                <a:cs typeface="Poppins" panose="00000500000000000000" pitchFamily="2" charset="0"/>
              </a:rPr>
              <a:t>LOREM IPSUM</a:t>
            </a:r>
            <a:r>
              <a:rPr lang="id-ID" sz="1200" spc="100" dirty="0">
                <a:solidFill>
                  <a:schemeClr val="accent2"/>
                </a:solidFill>
                <a:latin typeface="+mj-lt"/>
                <a:cs typeface="Poppins" panose="00000500000000000000" pitchFamily="2" charset="0"/>
              </a:rPr>
              <a:t> SERVICES</a:t>
            </a:r>
            <a:endParaRPr lang="en-US" sz="1200" spc="100" dirty="0">
              <a:solidFill>
                <a:schemeClr val="accent2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4300C2E-C132-8CD2-856B-1C7677A33EA5}"/>
              </a:ext>
            </a:extLst>
          </p:cNvPr>
          <p:cNvSpPr txBox="1"/>
          <p:nvPr/>
        </p:nvSpPr>
        <p:spPr>
          <a:xfrm>
            <a:off x="8771471" y="4720754"/>
            <a:ext cx="2934976" cy="88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AD8042B-54C9-2324-1925-5E06A10CC7A9}"/>
              </a:ext>
            </a:extLst>
          </p:cNvPr>
          <p:cNvSpPr txBox="1"/>
          <p:nvPr/>
        </p:nvSpPr>
        <p:spPr>
          <a:xfrm>
            <a:off x="8771471" y="4437549"/>
            <a:ext cx="2777058" cy="28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00" dirty="0">
                <a:solidFill>
                  <a:schemeClr val="accent1"/>
                </a:solidFill>
                <a:latin typeface="+mj-lt"/>
                <a:cs typeface="Poppins" panose="00000500000000000000" pitchFamily="2" charset="0"/>
              </a:rPr>
              <a:t>LOREM IPSUM</a:t>
            </a:r>
            <a:r>
              <a:rPr lang="id-ID" sz="1200" spc="100" dirty="0">
                <a:solidFill>
                  <a:schemeClr val="accent1"/>
                </a:solidFill>
                <a:latin typeface="+mj-lt"/>
                <a:cs typeface="Poppins" panose="00000500000000000000" pitchFamily="2" charset="0"/>
              </a:rPr>
              <a:t> SERVICES</a:t>
            </a:r>
            <a:endParaRPr lang="en-US" sz="1200" spc="100" dirty="0">
              <a:solidFill>
                <a:schemeClr val="accent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842BF5D-FE09-124B-F5C8-7B50AE562B4A}"/>
              </a:ext>
            </a:extLst>
          </p:cNvPr>
          <p:cNvSpPr txBox="1"/>
          <p:nvPr/>
        </p:nvSpPr>
        <p:spPr>
          <a:xfrm>
            <a:off x="485554" y="2728568"/>
            <a:ext cx="2934976" cy="88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0C573F9C-5723-D429-0070-F671009DD5CE}"/>
              </a:ext>
            </a:extLst>
          </p:cNvPr>
          <p:cNvSpPr txBox="1"/>
          <p:nvPr/>
        </p:nvSpPr>
        <p:spPr>
          <a:xfrm>
            <a:off x="643472" y="2445363"/>
            <a:ext cx="2777058" cy="28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100" dirty="0">
                <a:solidFill>
                  <a:schemeClr val="accent1"/>
                </a:solidFill>
                <a:latin typeface="+mj-lt"/>
                <a:cs typeface="Poppins" panose="00000500000000000000" pitchFamily="2" charset="0"/>
              </a:rPr>
              <a:t>LOREM IPSUM</a:t>
            </a:r>
            <a:r>
              <a:rPr lang="id-ID" sz="1200" spc="100" dirty="0">
                <a:solidFill>
                  <a:schemeClr val="accent1"/>
                </a:solidFill>
                <a:latin typeface="+mj-lt"/>
                <a:cs typeface="Poppins" panose="00000500000000000000" pitchFamily="2" charset="0"/>
              </a:rPr>
              <a:t> SERVICES</a:t>
            </a:r>
            <a:endParaRPr lang="en-US" sz="1200" spc="100" dirty="0">
              <a:solidFill>
                <a:schemeClr val="accent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AEC51C9A-25F1-8EDA-4E40-C0B9DCA7A82F}"/>
              </a:ext>
            </a:extLst>
          </p:cNvPr>
          <p:cNvSpPr txBox="1"/>
          <p:nvPr/>
        </p:nvSpPr>
        <p:spPr>
          <a:xfrm>
            <a:off x="485554" y="4720754"/>
            <a:ext cx="2934976" cy="88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200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AE26C4E4-129A-FA3B-F116-684FFE9C387D}"/>
              </a:ext>
            </a:extLst>
          </p:cNvPr>
          <p:cNvSpPr txBox="1"/>
          <p:nvPr/>
        </p:nvSpPr>
        <p:spPr>
          <a:xfrm>
            <a:off x="643472" y="4437549"/>
            <a:ext cx="2777058" cy="28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100" dirty="0">
                <a:solidFill>
                  <a:schemeClr val="accent2"/>
                </a:solidFill>
                <a:latin typeface="+mj-lt"/>
                <a:cs typeface="Poppins" panose="00000500000000000000" pitchFamily="2" charset="0"/>
              </a:rPr>
              <a:t>LOREM IPSUM</a:t>
            </a:r>
            <a:r>
              <a:rPr lang="id-ID" sz="1200" spc="100" dirty="0">
                <a:solidFill>
                  <a:schemeClr val="accent2"/>
                </a:solidFill>
                <a:latin typeface="+mj-lt"/>
                <a:cs typeface="Poppins" panose="00000500000000000000" pitchFamily="2" charset="0"/>
              </a:rPr>
              <a:t> SERVICES</a:t>
            </a:r>
            <a:endParaRPr lang="en-US" sz="1200" spc="100" dirty="0">
              <a:solidFill>
                <a:schemeClr val="accent2"/>
              </a:solidFill>
              <a:latin typeface="+mj-lt"/>
              <a:cs typeface="Poppins" panose="00000500000000000000" pitchFamily="2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2940140-DCA2-A411-F94E-D156864E8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448" y="2445363"/>
            <a:ext cx="432000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FF9EBED-BF20-99DA-FAF7-D4BC83F93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1553" y="4467721"/>
            <a:ext cx="432000" cy="432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EDBC867-6DE5-0F05-0489-D65CFC736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8448" y="4467721"/>
            <a:ext cx="432000" cy="432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28468AA-B393-4E22-75BC-0A1608C11A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81553" y="244536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632"/>
      </p:ext>
    </p:extLst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DA81E9-0268-AD0A-A0F3-1A18ABFACA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4" y="509764"/>
            <a:ext cx="8849021" cy="646331"/>
          </a:xfrm>
        </p:spPr>
        <p:txBody>
          <a:bodyPr/>
          <a:lstStyle/>
          <a:p>
            <a:r>
              <a:rPr lang="en-MY"/>
              <a:t>THE TIMELINE PROCESS</a:t>
            </a:r>
            <a:endParaRPr lang="en-MY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75E2A9-5FBB-9C4F-93FC-4A29119E1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844" y="1609867"/>
            <a:ext cx="2740822" cy="361446"/>
          </a:xfrm>
        </p:spPr>
        <p:txBody>
          <a:bodyPr/>
          <a:lstStyle/>
          <a:p>
            <a:r>
              <a:rPr lang="en-MY"/>
              <a:t>Lorem ipsum dolor</a:t>
            </a:r>
            <a:endParaRPr lang="en-MY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430DA-C725-9E2D-B27B-EB28BEF14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844" y="1983346"/>
            <a:ext cx="2740822" cy="273601"/>
          </a:xfrm>
        </p:spPr>
        <p:txBody>
          <a:bodyPr/>
          <a:lstStyle/>
          <a:p>
            <a:r>
              <a:rPr lang="en-MY"/>
              <a:t>Lorem ipsum dolor sit amet. Et eveniet cupiditate et fugiat autem qui eveniet quod et consequatur sint. </a:t>
            </a:r>
            <a:endParaRPr lang="en-MY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C1D382-A24C-8A7A-46CF-32A7C5AD9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009" y="1609867"/>
            <a:ext cx="2740822" cy="361446"/>
          </a:xfrm>
        </p:spPr>
        <p:txBody>
          <a:bodyPr/>
          <a:lstStyle/>
          <a:p>
            <a:r>
              <a:rPr lang="en-MY"/>
              <a:t>Lorem ipsum dolor</a:t>
            </a:r>
            <a:endParaRPr lang="en-MY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FCC96-A9E5-123A-C07E-BB1A0D5B75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86009" y="1983346"/>
            <a:ext cx="2740822" cy="273601"/>
          </a:xfrm>
        </p:spPr>
        <p:txBody>
          <a:bodyPr/>
          <a:lstStyle/>
          <a:p>
            <a:r>
              <a:rPr lang="en-MY"/>
              <a:t>Lorem ipsum dolor sit amet. Et eveniet cupiditate et fugiat autem qui eveniet quod et consequatur sint. </a:t>
            </a:r>
            <a:endParaRPr lang="en-MY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175C47-1CC1-05AD-F241-D2681EF428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2864" y="1609867"/>
            <a:ext cx="2740822" cy="361446"/>
          </a:xfrm>
        </p:spPr>
        <p:txBody>
          <a:bodyPr/>
          <a:lstStyle/>
          <a:p>
            <a:r>
              <a:rPr lang="en-MY"/>
              <a:t>Lorem ipsum dolor</a:t>
            </a:r>
            <a:endParaRPr lang="en-MY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0744CE-D9F3-F71D-4125-D023AB9CCF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72864" y="1983346"/>
            <a:ext cx="2740822" cy="273601"/>
          </a:xfrm>
        </p:spPr>
        <p:txBody>
          <a:bodyPr/>
          <a:lstStyle/>
          <a:p>
            <a:r>
              <a:rPr lang="en-MY"/>
              <a:t>Lorem ipsum dolor sit amet. Et eveniet cupiditate et fugiat autem qui eveniet quod et consequatur sint. </a:t>
            </a:r>
            <a:endParaRPr lang="en-MY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234A0B-8D85-5A1C-6C0E-E1668FD23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50135" y="4683574"/>
            <a:ext cx="2740822" cy="361446"/>
          </a:xfrm>
        </p:spPr>
        <p:txBody>
          <a:bodyPr/>
          <a:lstStyle/>
          <a:p>
            <a:r>
              <a:rPr lang="en-MY"/>
              <a:t>Lorem ipsum dolor</a:t>
            </a:r>
            <a:endParaRPr lang="en-MY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AB2882-415A-DB21-17B3-B6F9AA654B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50135" y="5041664"/>
            <a:ext cx="2740822" cy="273601"/>
          </a:xfrm>
        </p:spPr>
        <p:txBody>
          <a:bodyPr/>
          <a:lstStyle/>
          <a:p>
            <a:r>
              <a:rPr lang="en-MY"/>
              <a:t>Lorem ipsum dolor sit amet. Et eveniet cupiditate et fugiat autem qui eveniet quod et consequatur sint. </a:t>
            </a:r>
            <a:endParaRPr lang="en-MY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CB91CB-61B8-A792-0B14-3A8048CD3D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84523" y="4683574"/>
            <a:ext cx="2740822" cy="361446"/>
          </a:xfrm>
        </p:spPr>
        <p:txBody>
          <a:bodyPr/>
          <a:lstStyle/>
          <a:p>
            <a:r>
              <a:rPr lang="en-MY"/>
              <a:t>Lorem ipsum dolor</a:t>
            </a:r>
            <a:endParaRPr lang="en-MY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F407D94-468E-AA4D-BDF1-9E2DFD760D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84523" y="5041664"/>
            <a:ext cx="2740822" cy="273601"/>
          </a:xfrm>
        </p:spPr>
        <p:txBody>
          <a:bodyPr/>
          <a:lstStyle/>
          <a:p>
            <a:r>
              <a:rPr lang="en-MY"/>
              <a:t>Lorem ipsum dolor sit amet. Et eveniet cupiditate et fugiat autem qui eveniet quod et consequatur sint. </a:t>
            </a:r>
            <a:endParaRPr lang="en-MY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029C75-B23C-AD97-6F35-81ED520FCA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30879" y="4683574"/>
            <a:ext cx="2740822" cy="361446"/>
          </a:xfrm>
        </p:spPr>
        <p:txBody>
          <a:bodyPr/>
          <a:lstStyle/>
          <a:p>
            <a:r>
              <a:rPr lang="en-MY"/>
              <a:t>Lorem ipsum dolor</a:t>
            </a:r>
            <a:endParaRPr lang="en-MY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D20924-5ACF-4CCC-3C0B-27B357E5DE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30879" y="5041664"/>
            <a:ext cx="2740822" cy="273601"/>
          </a:xfrm>
        </p:spPr>
        <p:txBody>
          <a:bodyPr/>
          <a:lstStyle/>
          <a:p>
            <a:r>
              <a:rPr lang="en-MY"/>
              <a:t>Lorem ipsum dolor sit amet. Et eveniet cupiditate et fugiat autem qui eveniet quod et consequatur sint. </a:t>
            </a:r>
            <a:endParaRPr lang="en-MY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C0259BA8-1562-2C9E-90F8-AF956963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2947" y="3593856"/>
            <a:ext cx="252000" cy="2520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64B4FA0-DE24-B912-6D23-95928B624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6452" y="3593856"/>
            <a:ext cx="252000" cy="252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54AE80A-CBB1-FC3E-CE0C-557556BCF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9957" y="3593856"/>
            <a:ext cx="252000" cy="252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45FFDF4-E0CD-D4A9-E9A1-28D975472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35587" y="3593856"/>
            <a:ext cx="252000" cy="252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A4150684-D80F-D5F7-C2E6-98F4723B78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5655" y="3593856"/>
            <a:ext cx="252000" cy="252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3CA640D5-954C-25F8-F7FD-2AB53166C4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13925" y="3593856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62753"/>
      </p:ext>
    </p:extLst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523D3-3D13-FFFD-A03E-5DC37D58E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THANK YOU FOR LISTING US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27D6-AB1D-35BC-9AA3-034BE631AAF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, </a:t>
            </a:r>
            <a:r>
              <a:rPr lang="en-MY" dirty="0" err="1"/>
              <a:t>consectetur</a:t>
            </a:r>
            <a:r>
              <a:rPr lang="en-MY" dirty="0"/>
              <a:t> </a:t>
            </a:r>
            <a:r>
              <a:rPr lang="en-MY" dirty="0" err="1"/>
              <a:t>adipiscing</a:t>
            </a:r>
            <a:r>
              <a:rPr lang="en-MY" dirty="0"/>
              <a:t> </a:t>
            </a:r>
            <a:r>
              <a:rPr lang="en-MY" dirty="0" err="1"/>
              <a:t>elit</a:t>
            </a:r>
            <a:r>
              <a:rPr lang="en-MY" dirty="0"/>
              <a:t>. Donec </a:t>
            </a:r>
            <a:r>
              <a:rPr lang="en-MY" dirty="0" err="1"/>
              <a:t>diam</a:t>
            </a:r>
            <a:r>
              <a:rPr lang="en-MY" dirty="0"/>
              <a:t> ligula, </a:t>
            </a:r>
            <a:r>
              <a:rPr lang="en-MY" dirty="0" err="1"/>
              <a:t>volutpat</a:t>
            </a:r>
            <a:r>
              <a:rPr lang="en-MY" dirty="0"/>
              <a:t> a </a:t>
            </a:r>
            <a:r>
              <a:rPr lang="en-MY" dirty="0" err="1"/>
              <a:t>ullamcorper</a:t>
            </a:r>
            <a:r>
              <a:rPr lang="en-MY" dirty="0"/>
              <a:t> </a:t>
            </a:r>
            <a:r>
              <a:rPr lang="en-MY" dirty="0" err="1"/>
              <a:t>quis</a:t>
            </a:r>
            <a:r>
              <a:rPr lang="en-MY" dirty="0"/>
              <a:t>, </a:t>
            </a:r>
            <a:r>
              <a:rPr lang="en-MY" dirty="0" err="1"/>
              <a:t>pellentesque</a:t>
            </a:r>
            <a:r>
              <a:rPr lang="en-MY" dirty="0"/>
              <a:t> </a:t>
            </a:r>
            <a:r>
              <a:rPr lang="en-MY" dirty="0" err="1"/>
              <a:t>tincidunt</a:t>
            </a:r>
            <a:r>
              <a:rPr lang="en-MY" dirty="0"/>
              <a:t> </a:t>
            </a:r>
            <a:r>
              <a:rPr lang="en-MY" dirty="0" err="1"/>
              <a:t>nisl</a:t>
            </a:r>
            <a:r>
              <a:rPr lang="en-MY" dirty="0"/>
              <a:t>.  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4DA8F-B0E6-8C22-CCAE-5E719F2BEA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M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03C00-5B0B-F8F4-C27F-CDACA6546A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MY" dirty="0"/>
              <a:t>Add Your Gmail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279673-6E49-0241-8353-FC32C0596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MY" dirty="0"/>
              <a:t>0000-1111-222-3-333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EE909-1AEA-F18A-2299-6956AF06DF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your website link here</a:t>
            </a:r>
            <a:endParaRPr lang="en-MY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07CE9-558B-ED69-4227-140BD6B804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Add your street address here</a:t>
            </a:r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0321AC-2AA3-8313-EEDA-8141CADB9B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8525" y="3771293"/>
            <a:ext cx="297220" cy="297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B0B834-4D54-8985-A21A-039BBD2E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6259" y="2483700"/>
            <a:ext cx="301752" cy="301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76D5F-6138-FDD6-FBD0-93182243B4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8525" y="3127353"/>
            <a:ext cx="301752" cy="301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E1774-23EE-6556-93CC-F441088523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3790" y="4369366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4349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49B9AB-7E60-BD5A-0907-A00FB94BBB95}"/>
              </a:ext>
            </a:extLst>
          </p:cNvPr>
          <p:cNvSpPr txBox="1"/>
          <p:nvPr/>
        </p:nvSpPr>
        <p:spPr>
          <a:xfrm>
            <a:off x="544286" y="1582565"/>
            <a:ext cx="7293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2"/>
                </a:solidFill>
                <a:latin typeface="+mj-lt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5977-74DD-1A25-7827-75F90C3C9B3B}"/>
              </a:ext>
            </a:extLst>
          </p:cNvPr>
          <p:cNvSpPr txBox="1"/>
          <p:nvPr/>
        </p:nvSpPr>
        <p:spPr>
          <a:xfrm>
            <a:off x="544286" y="2707478"/>
            <a:ext cx="7293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1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6DD4E-1E43-6764-7635-1CFA01BF6716}"/>
              </a:ext>
            </a:extLst>
          </p:cNvPr>
          <p:cNvSpPr txBox="1"/>
          <p:nvPr/>
        </p:nvSpPr>
        <p:spPr>
          <a:xfrm>
            <a:off x="460206" y="3834207"/>
            <a:ext cx="82731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2"/>
                </a:solidFill>
                <a:latin typeface="+mj-lt"/>
              </a:rPr>
              <a:t>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54B18-B4EF-FCEE-F072-AA95C7B09275}"/>
              </a:ext>
            </a:extLst>
          </p:cNvPr>
          <p:cNvSpPr txBox="1"/>
          <p:nvPr/>
        </p:nvSpPr>
        <p:spPr>
          <a:xfrm>
            <a:off x="446314" y="4960029"/>
            <a:ext cx="82731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1"/>
                </a:solidFill>
                <a:latin typeface="+mj-lt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AD1BD7-9D11-510E-8BDD-B6653A0E24EA}"/>
              </a:ext>
            </a:extLst>
          </p:cNvPr>
          <p:cNvSpPr txBox="1"/>
          <p:nvPr/>
        </p:nvSpPr>
        <p:spPr>
          <a:xfrm>
            <a:off x="6172200" y="1582565"/>
            <a:ext cx="82731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2"/>
                </a:solidFill>
                <a:latin typeface="+mj-lt"/>
              </a:rPr>
              <a:t>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228CAB-E362-C613-3071-F909BD433DF1}"/>
              </a:ext>
            </a:extLst>
          </p:cNvPr>
          <p:cNvSpPr txBox="1"/>
          <p:nvPr/>
        </p:nvSpPr>
        <p:spPr>
          <a:xfrm>
            <a:off x="6270172" y="2708387"/>
            <a:ext cx="7293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1"/>
                </a:solidFill>
                <a:latin typeface="+mj-lt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2E76E-CC44-36F7-C664-9AEA0FBE78CF}"/>
              </a:ext>
            </a:extLst>
          </p:cNvPr>
          <p:cNvSpPr txBox="1"/>
          <p:nvPr/>
        </p:nvSpPr>
        <p:spPr>
          <a:xfrm>
            <a:off x="6270172" y="3834209"/>
            <a:ext cx="7293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2"/>
                </a:solidFill>
                <a:latin typeface="+mj-lt"/>
              </a:rPr>
              <a:t>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6BC04-E5DD-FEA0-1F03-3242270B5BC9}"/>
              </a:ext>
            </a:extLst>
          </p:cNvPr>
          <p:cNvSpPr txBox="1"/>
          <p:nvPr/>
        </p:nvSpPr>
        <p:spPr>
          <a:xfrm>
            <a:off x="6172200" y="4960029"/>
            <a:ext cx="82731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MY" sz="4000" dirty="0">
                <a:solidFill>
                  <a:schemeClr val="accent1"/>
                </a:solidFill>
                <a:latin typeface="+mj-lt"/>
              </a:rPr>
              <a:t>08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F136DD6-9CEA-940D-92F9-A7DB9540D5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569" y="433393"/>
            <a:ext cx="11310260" cy="646331"/>
          </a:xfrm>
        </p:spPr>
        <p:txBody>
          <a:bodyPr/>
          <a:lstStyle/>
          <a:p>
            <a:r>
              <a:rPr lang="en-MY" dirty="0"/>
              <a:t>LOREM IPSUM DOLOR SIT AMET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0AD6789-20B8-051D-01FD-E209132144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69573" y="1529441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B6F7B30-DDD8-786B-23B4-7745ED0BC3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9573" y="2655262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 </a:t>
            </a:r>
            <a:r>
              <a:rPr lang="en-MY" dirty="0" err="1"/>
              <a:t>voluptas</a:t>
            </a:r>
            <a:endParaRPr lang="en-MY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0B5B4BF-7A1A-787B-E275-D6B3B80E0E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69573" y="3784486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 </a:t>
            </a:r>
            <a:r>
              <a:rPr lang="en-MY" dirty="0" err="1"/>
              <a:t>voluptas</a:t>
            </a:r>
            <a:endParaRPr lang="en-MY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6E4CD3D-366C-AE38-C512-5862BA5B97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69573" y="4906905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 </a:t>
            </a:r>
            <a:r>
              <a:rPr lang="en-MY" dirty="0" err="1"/>
              <a:t>voluptas</a:t>
            </a:r>
            <a:endParaRPr lang="en-MY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113C9B4-85E0-AF0F-74A5-2627E30F1A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95459" y="1529441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7937576-E7C2-6A4D-61AA-1B678E05E25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95459" y="2655262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92B3A4F-36F0-5B6A-6038-A1E43D7EE8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95459" y="3784486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 </a:t>
            </a:r>
            <a:r>
              <a:rPr lang="en-MY" dirty="0" err="1"/>
              <a:t>voluptas</a:t>
            </a:r>
            <a:endParaRPr lang="en-MY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285E3DF-F248-71D9-5A21-DA95A32C0B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5459" y="4906905"/>
            <a:ext cx="4332512" cy="814134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recusandae</a:t>
            </a:r>
            <a:r>
              <a:rPr lang="en-MY" dirty="0"/>
              <a:t> id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architecto</a:t>
            </a:r>
            <a:r>
              <a:rPr lang="en-MY" dirty="0"/>
              <a:t> </a:t>
            </a:r>
            <a:r>
              <a:rPr lang="en-MY" dirty="0" err="1"/>
              <a:t>quisquam</a:t>
            </a:r>
            <a:r>
              <a:rPr lang="en-MY" dirty="0"/>
              <a:t>? Sit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 id </a:t>
            </a:r>
            <a:r>
              <a:rPr lang="en-MY" dirty="0" err="1"/>
              <a:t>voluptas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20614745"/>
      </p:ext>
    </p:extLst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nuclear power plant with smoke coming out of the chimney&#10;&#10;AI-generated content may be incorrect.">
            <a:extLst>
              <a:ext uri="{FF2B5EF4-FFF2-40B4-BE49-F238E27FC236}">
                <a16:creationId xmlns:a16="http://schemas.microsoft.com/office/drawing/2014/main" id="{8065C97C-A618-0CAE-41D4-4AF5418E31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9" b="14099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B0DB35-71B5-FB81-17CB-4A0F85C4E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8551" y="588057"/>
            <a:ext cx="5616505" cy="1235274"/>
          </a:xfrm>
        </p:spPr>
        <p:txBody>
          <a:bodyPr/>
          <a:lstStyle/>
          <a:p>
            <a:r>
              <a:rPr lang="en-MY" dirty="0"/>
              <a:t>SED UT PERSPICIATIS UNDE OMNIS ISTE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5AFC40-C655-BA3C-E5A2-851B2B8C6CD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98551" y="2123099"/>
            <a:ext cx="5616505" cy="3744530"/>
          </a:xfrm>
        </p:spPr>
        <p:txBody>
          <a:bodyPr/>
          <a:lstStyle/>
          <a:p>
            <a:r>
              <a:rPr lang="en-MY" dirty="0"/>
              <a:t>Sed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perspiciatis</a:t>
            </a:r>
            <a:r>
              <a:rPr lang="en-MY" dirty="0"/>
              <a:t> </a:t>
            </a:r>
            <a:r>
              <a:rPr lang="en-MY" dirty="0" err="1"/>
              <a:t>unde</a:t>
            </a:r>
            <a:r>
              <a:rPr lang="en-MY" dirty="0"/>
              <a:t>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natus</a:t>
            </a:r>
            <a:r>
              <a:rPr lang="en-MY" dirty="0"/>
              <a:t> error sit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accusantium</a:t>
            </a:r>
            <a:r>
              <a:rPr lang="en-MY" dirty="0"/>
              <a:t> </a:t>
            </a:r>
            <a:r>
              <a:rPr lang="en-MY" dirty="0" err="1"/>
              <a:t>doloremque</a:t>
            </a:r>
            <a:r>
              <a:rPr lang="en-MY" dirty="0"/>
              <a:t> </a:t>
            </a:r>
            <a:r>
              <a:rPr lang="en-MY" dirty="0" err="1"/>
              <a:t>laudantium</a:t>
            </a:r>
            <a:r>
              <a:rPr lang="en-MY" dirty="0"/>
              <a:t>, </a:t>
            </a:r>
            <a:r>
              <a:rPr lang="en-MY" dirty="0" err="1"/>
              <a:t>totam</a:t>
            </a:r>
            <a:r>
              <a:rPr lang="en-MY" dirty="0"/>
              <a:t> rem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eaque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, </a:t>
            </a:r>
            <a:r>
              <a:rPr lang="en-MY" dirty="0" err="1"/>
              <a:t>quae</a:t>
            </a:r>
            <a:r>
              <a:rPr lang="en-MY" dirty="0"/>
              <a:t> ab </a:t>
            </a:r>
            <a:r>
              <a:rPr lang="en-MY" dirty="0" err="1"/>
              <a:t>illo</a:t>
            </a:r>
            <a:r>
              <a:rPr lang="en-MY" dirty="0"/>
              <a:t> </a:t>
            </a:r>
            <a:r>
              <a:rPr lang="en-MY" dirty="0" err="1"/>
              <a:t>inventore</a:t>
            </a:r>
            <a:r>
              <a:rPr lang="en-MY" dirty="0"/>
              <a:t> </a:t>
            </a:r>
            <a:r>
              <a:rPr lang="en-MY" dirty="0" err="1"/>
              <a:t>veritatis</a:t>
            </a:r>
            <a:r>
              <a:rPr lang="en-MY" dirty="0"/>
              <a:t> et quasi </a:t>
            </a:r>
            <a:r>
              <a:rPr lang="en-MY" dirty="0" err="1"/>
              <a:t>architecto</a:t>
            </a:r>
            <a:r>
              <a:rPr lang="en-MY" dirty="0"/>
              <a:t> beatae vitae dicta sunt, </a:t>
            </a:r>
            <a:r>
              <a:rPr lang="en-MY" dirty="0" err="1"/>
              <a:t>explicabo</a:t>
            </a:r>
            <a:r>
              <a:rPr lang="en-MY" dirty="0"/>
              <a:t>. Nemo </a:t>
            </a:r>
            <a:r>
              <a:rPr lang="en-MY" dirty="0" err="1"/>
              <a:t>enim</a:t>
            </a:r>
            <a:r>
              <a:rPr lang="en-MY" dirty="0"/>
              <a:t> </a:t>
            </a:r>
            <a:r>
              <a:rPr lang="en-MY" dirty="0" err="1"/>
              <a:t>ipsam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voluptas</a:t>
            </a:r>
            <a:r>
              <a:rPr lang="en-MY" dirty="0"/>
              <a:t> sit,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odit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fugiqui</a:t>
            </a:r>
            <a:r>
              <a:rPr lang="en-MY" dirty="0"/>
              <a:t> </a:t>
            </a:r>
            <a:r>
              <a:rPr lang="en-MY" dirty="0" err="1"/>
              <a:t>dolorem</a:t>
            </a:r>
            <a:r>
              <a:rPr lang="en-MY" dirty="0"/>
              <a:t> ipsum, </a:t>
            </a:r>
          </a:p>
          <a:p>
            <a:r>
              <a:rPr lang="en-MY" dirty="0" err="1"/>
              <a:t>ut</a:t>
            </a:r>
            <a:r>
              <a:rPr lang="en-MY" dirty="0"/>
              <a:t> labore et dolore </a:t>
            </a:r>
            <a:r>
              <a:rPr lang="en-MY" dirty="0" err="1"/>
              <a:t>magnam</a:t>
            </a:r>
            <a:r>
              <a:rPr lang="en-MY" dirty="0"/>
              <a:t> </a:t>
            </a:r>
            <a:r>
              <a:rPr lang="en-MY" dirty="0" err="1"/>
              <a:t>aliquam</a:t>
            </a:r>
            <a:r>
              <a:rPr lang="en-MY" dirty="0"/>
              <a:t> </a:t>
            </a:r>
            <a:r>
              <a:rPr lang="en-MY" dirty="0" err="1"/>
              <a:t>quaerat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. Ut </a:t>
            </a:r>
            <a:r>
              <a:rPr lang="en-MY" dirty="0" err="1"/>
              <a:t>enim</a:t>
            </a:r>
            <a:r>
              <a:rPr lang="en-MY" dirty="0"/>
              <a:t> ad minima </a:t>
            </a:r>
            <a:r>
              <a:rPr lang="en-MY" dirty="0" err="1"/>
              <a:t>veniam</a:t>
            </a:r>
            <a:r>
              <a:rPr lang="en-MY" dirty="0"/>
              <a:t>, </a:t>
            </a:r>
            <a:r>
              <a:rPr lang="en-MY" dirty="0" err="1"/>
              <a:t>quis</a:t>
            </a:r>
            <a:r>
              <a:rPr lang="en-MY" dirty="0"/>
              <a:t> nostrum </a:t>
            </a:r>
            <a:r>
              <a:rPr lang="en-MY" dirty="0" err="1"/>
              <a:t>exercitationem</a:t>
            </a:r>
            <a:r>
              <a:rPr lang="en-MY" dirty="0"/>
              <a:t> </a:t>
            </a:r>
            <a:r>
              <a:rPr lang="en-MY" dirty="0" err="1"/>
              <a:t>ullam</a:t>
            </a:r>
            <a:r>
              <a:rPr lang="en-MY" dirty="0"/>
              <a:t> corporis </a:t>
            </a:r>
            <a:r>
              <a:rPr lang="en-MY" dirty="0" err="1"/>
              <a:t>suscipit</a:t>
            </a:r>
            <a:r>
              <a:rPr lang="en-MY" dirty="0"/>
              <a:t> </a:t>
            </a:r>
            <a:r>
              <a:rPr lang="en-MY" dirty="0" err="1"/>
              <a:t>laboriosam</a:t>
            </a:r>
            <a:r>
              <a:rPr lang="en-MY" dirty="0"/>
              <a:t>, nisi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aliquid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70773661"/>
      </p:ext>
    </p:extLst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BA10F-CEF1-6EEA-86BD-4658ADB29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95" y="588057"/>
            <a:ext cx="5616505" cy="1235274"/>
          </a:xfrm>
        </p:spPr>
        <p:txBody>
          <a:bodyPr/>
          <a:lstStyle/>
          <a:p>
            <a:r>
              <a:rPr lang="en-MY" dirty="0"/>
              <a:t>SED UT PERSPICIATIS UNDE OMNIS 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3D0C-BCB4-1520-51FE-263FC35D560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95" y="2123099"/>
            <a:ext cx="5616505" cy="3744530"/>
          </a:xfrm>
        </p:spPr>
        <p:txBody>
          <a:bodyPr/>
          <a:lstStyle/>
          <a:p>
            <a:r>
              <a:rPr lang="en-MY" dirty="0"/>
              <a:t>Sed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perspiciatis</a:t>
            </a:r>
            <a:r>
              <a:rPr lang="en-MY" dirty="0"/>
              <a:t> </a:t>
            </a:r>
            <a:r>
              <a:rPr lang="en-MY" dirty="0" err="1"/>
              <a:t>unde</a:t>
            </a:r>
            <a:r>
              <a:rPr lang="en-MY" dirty="0"/>
              <a:t>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natus</a:t>
            </a:r>
            <a:r>
              <a:rPr lang="en-MY" dirty="0"/>
              <a:t> error sit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accusantium</a:t>
            </a:r>
            <a:r>
              <a:rPr lang="en-MY" dirty="0"/>
              <a:t> </a:t>
            </a:r>
            <a:r>
              <a:rPr lang="en-MY" dirty="0" err="1"/>
              <a:t>doloremque</a:t>
            </a:r>
            <a:r>
              <a:rPr lang="en-MY" dirty="0"/>
              <a:t> </a:t>
            </a:r>
            <a:r>
              <a:rPr lang="en-MY" dirty="0" err="1"/>
              <a:t>laudantium</a:t>
            </a:r>
            <a:r>
              <a:rPr lang="en-MY" dirty="0"/>
              <a:t>, </a:t>
            </a:r>
            <a:r>
              <a:rPr lang="en-MY" dirty="0" err="1"/>
              <a:t>totam</a:t>
            </a:r>
            <a:r>
              <a:rPr lang="en-MY" dirty="0"/>
              <a:t> rem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eaque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, </a:t>
            </a:r>
            <a:r>
              <a:rPr lang="en-MY" dirty="0" err="1"/>
              <a:t>quae</a:t>
            </a:r>
            <a:r>
              <a:rPr lang="en-MY" dirty="0"/>
              <a:t> ab </a:t>
            </a:r>
            <a:r>
              <a:rPr lang="en-MY" dirty="0" err="1"/>
              <a:t>illo</a:t>
            </a:r>
            <a:r>
              <a:rPr lang="en-MY" dirty="0"/>
              <a:t> </a:t>
            </a:r>
            <a:r>
              <a:rPr lang="en-MY" dirty="0" err="1"/>
              <a:t>inventore</a:t>
            </a:r>
            <a:r>
              <a:rPr lang="en-MY" dirty="0"/>
              <a:t> </a:t>
            </a:r>
            <a:r>
              <a:rPr lang="en-MY" dirty="0" err="1"/>
              <a:t>veritatis</a:t>
            </a:r>
            <a:r>
              <a:rPr lang="en-MY" dirty="0"/>
              <a:t> et quasi </a:t>
            </a:r>
            <a:r>
              <a:rPr lang="en-MY" dirty="0" err="1"/>
              <a:t>architecto</a:t>
            </a:r>
            <a:r>
              <a:rPr lang="en-MY" dirty="0"/>
              <a:t> beatae vitae dicta sunt, </a:t>
            </a:r>
            <a:r>
              <a:rPr lang="en-MY" dirty="0" err="1"/>
              <a:t>explicabo</a:t>
            </a:r>
            <a:r>
              <a:rPr lang="en-MY" dirty="0"/>
              <a:t>. </a:t>
            </a:r>
          </a:p>
          <a:p>
            <a:r>
              <a:rPr lang="en-MY" dirty="0"/>
              <a:t>Nemo </a:t>
            </a:r>
            <a:r>
              <a:rPr lang="en-MY" dirty="0" err="1"/>
              <a:t>enim</a:t>
            </a:r>
            <a:r>
              <a:rPr lang="en-MY" dirty="0"/>
              <a:t> </a:t>
            </a:r>
            <a:r>
              <a:rPr lang="en-MY" dirty="0" err="1"/>
              <a:t>ipsam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voluptas</a:t>
            </a:r>
            <a:r>
              <a:rPr lang="en-MY" dirty="0"/>
              <a:t> sit,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odit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fugiqui</a:t>
            </a:r>
            <a:r>
              <a:rPr lang="en-MY" dirty="0"/>
              <a:t> </a:t>
            </a:r>
            <a:r>
              <a:rPr lang="en-MY" dirty="0" err="1"/>
              <a:t>dolorem</a:t>
            </a:r>
            <a:r>
              <a:rPr lang="en-MY" dirty="0"/>
              <a:t> ipsum, </a:t>
            </a:r>
            <a:r>
              <a:rPr lang="en-MY" dirty="0" err="1"/>
              <a:t>quia</a:t>
            </a:r>
            <a:r>
              <a:rPr lang="en-MY" dirty="0"/>
              <a:t> </a:t>
            </a:r>
          </a:p>
          <a:p>
            <a:r>
              <a:rPr lang="en-MY" dirty="0" err="1"/>
              <a:t>ut</a:t>
            </a:r>
            <a:r>
              <a:rPr lang="en-MY" dirty="0"/>
              <a:t> labore et dolore </a:t>
            </a:r>
            <a:r>
              <a:rPr lang="en-MY" dirty="0" err="1"/>
              <a:t>magnam</a:t>
            </a:r>
            <a:r>
              <a:rPr lang="en-MY" dirty="0"/>
              <a:t> </a:t>
            </a:r>
            <a:r>
              <a:rPr lang="en-MY" dirty="0" err="1"/>
              <a:t>aliquam</a:t>
            </a:r>
            <a:r>
              <a:rPr lang="en-MY" dirty="0"/>
              <a:t> </a:t>
            </a:r>
            <a:r>
              <a:rPr lang="en-MY" dirty="0" err="1"/>
              <a:t>quaerat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. Ut </a:t>
            </a:r>
            <a:r>
              <a:rPr lang="en-MY" dirty="0" err="1"/>
              <a:t>enim</a:t>
            </a:r>
            <a:r>
              <a:rPr lang="en-MY" dirty="0"/>
              <a:t> ad minima </a:t>
            </a:r>
            <a:r>
              <a:rPr lang="en-MY" dirty="0" err="1"/>
              <a:t>veniam</a:t>
            </a:r>
            <a:r>
              <a:rPr lang="en-MY" dirty="0"/>
              <a:t>, </a:t>
            </a:r>
            <a:r>
              <a:rPr lang="en-MY" dirty="0" err="1"/>
              <a:t>quis</a:t>
            </a:r>
            <a:r>
              <a:rPr lang="en-MY" dirty="0"/>
              <a:t> nostrum </a:t>
            </a:r>
            <a:r>
              <a:rPr lang="en-MY" dirty="0" err="1"/>
              <a:t>exercitationem</a:t>
            </a:r>
            <a:r>
              <a:rPr lang="en-MY" dirty="0"/>
              <a:t> </a:t>
            </a:r>
            <a:r>
              <a:rPr lang="en-MY" dirty="0" err="1"/>
              <a:t>ullam</a:t>
            </a:r>
            <a:r>
              <a:rPr lang="en-MY" dirty="0"/>
              <a:t> corporis </a:t>
            </a:r>
            <a:r>
              <a:rPr lang="en-MY" dirty="0" err="1"/>
              <a:t>suscipit</a:t>
            </a:r>
            <a:r>
              <a:rPr lang="en-MY" dirty="0"/>
              <a:t> </a:t>
            </a:r>
            <a:r>
              <a:rPr lang="en-MY" dirty="0" err="1"/>
              <a:t>laboriosam</a:t>
            </a:r>
            <a:r>
              <a:rPr lang="en-MY" dirty="0"/>
              <a:t>, </a:t>
            </a:r>
          </a:p>
        </p:txBody>
      </p:sp>
      <p:pic>
        <p:nvPicPr>
          <p:cNvPr id="10" name="Picture Placeholder 9" descr="A group of smokestacks with blue sky&#10;&#10;AI-generated content may be incorrect.">
            <a:extLst>
              <a:ext uri="{FF2B5EF4-FFF2-40B4-BE49-F238E27FC236}">
                <a16:creationId xmlns:a16="http://schemas.microsoft.com/office/drawing/2014/main" id="{7D4915EF-644F-CBB3-148D-B58A01F0FA2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4" b="331"/>
          <a:stretch/>
        </p:blipFill>
        <p:spPr>
          <a:xfrm>
            <a:off x="6693385" y="555399"/>
            <a:ext cx="5051620" cy="5442630"/>
          </a:xfrm>
        </p:spPr>
      </p:pic>
    </p:spTree>
    <p:extLst>
      <p:ext uri="{BB962C8B-B14F-4D97-AF65-F5344CB8AC3E}">
        <p14:creationId xmlns:p14="http://schemas.microsoft.com/office/powerpoint/2010/main" val="2205453945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2CF34B-1039-2FED-ED3C-38B9CC816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66" y="380107"/>
            <a:ext cx="11360989" cy="604568"/>
          </a:xfrm>
        </p:spPr>
        <p:txBody>
          <a:bodyPr/>
          <a:lstStyle/>
          <a:p>
            <a:r>
              <a:rPr lang="en-MY" dirty="0"/>
              <a:t>ONE COLUMN WIDTH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9C62-FCA9-3E82-87F5-6D0BC68362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2666" y="1589243"/>
            <a:ext cx="11100184" cy="4356656"/>
          </a:xfrm>
        </p:spPr>
        <p:txBody>
          <a:bodyPr/>
          <a:lstStyle/>
          <a:p>
            <a:r>
              <a:rPr lang="en-MY" dirty="0"/>
              <a:t>Sed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perspiciatis</a:t>
            </a:r>
            <a:r>
              <a:rPr lang="en-MY" dirty="0"/>
              <a:t> </a:t>
            </a:r>
            <a:r>
              <a:rPr lang="en-MY" dirty="0" err="1"/>
              <a:t>unde</a:t>
            </a:r>
            <a:r>
              <a:rPr lang="en-MY" dirty="0"/>
              <a:t>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natus</a:t>
            </a:r>
            <a:r>
              <a:rPr lang="en-MY" dirty="0"/>
              <a:t> error sit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accusantium</a:t>
            </a:r>
            <a:r>
              <a:rPr lang="en-MY" dirty="0"/>
              <a:t> </a:t>
            </a:r>
            <a:r>
              <a:rPr lang="en-MY" dirty="0" err="1"/>
              <a:t>doloremque</a:t>
            </a:r>
            <a:r>
              <a:rPr lang="en-MY" dirty="0"/>
              <a:t> </a:t>
            </a:r>
            <a:r>
              <a:rPr lang="en-MY" dirty="0" err="1"/>
              <a:t>laudantium</a:t>
            </a:r>
            <a:r>
              <a:rPr lang="en-MY" dirty="0"/>
              <a:t>, </a:t>
            </a:r>
            <a:r>
              <a:rPr lang="en-MY" dirty="0" err="1"/>
              <a:t>totam</a:t>
            </a:r>
            <a:r>
              <a:rPr lang="en-MY" dirty="0"/>
              <a:t> rem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eaque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, </a:t>
            </a:r>
            <a:r>
              <a:rPr lang="en-MY" dirty="0" err="1"/>
              <a:t>quae</a:t>
            </a:r>
            <a:r>
              <a:rPr lang="en-MY" dirty="0"/>
              <a:t> ab </a:t>
            </a:r>
            <a:r>
              <a:rPr lang="en-MY" dirty="0" err="1"/>
              <a:t>illo</a:t>
            </a:r>
            <a:r>
              <a:rPr lang="en-MY" dirty="0"/>
              <a:t> </a:t>
            </a:r>
            <a:r>
              <a:rPr lang="en-MY" dirty="0" err="1"/>
              <a:t>inventore</a:t>
            </a:r>
            <a:r>
              <a:rPr lang="en-MY" dirty="0"/>
              <a:t> </a:t>
            </a:r>
            <a:r>
              <a:rPr lang="en-MY" dirty="0" err="1"/>
              <a:t>veritatis</a:t>
            </a:r>
            <a:r>
              <a:rPr lang="en-MY" dirty="0"/>
              <a:t> et quasi </a:t>
            </a:r>
            <a:r>
              <a:rPr lang="en-MY" dirty="0" err="1"/>
              <a:t>architecto</a:t>
            </a:r>
            <a:r>
              <a:rPr lang="en-MY" dirty="0"/>
              <a:t> beatae vitae dicta sunt, </a:t>
            </a:r>
            <a:r>
              <a:rPr lang="en-MY" dirty="0" err="1"/>
              <a:t>explicabo</a:t>
            </a:r>
            <a:r>
              <a:rPr lang="en-MY" dirty="0"/>
              <a:t>. Nemo </a:t>
            </a:r>
            <a:r>
              <a:rPr lang="en-MY" dirty="0" err="1"/>
              <a:t>enim</a:t>
            </a:r>
            <a:r>
              <a:rPr lang="en-MY" dirty="0"/>
              <a:t> </a:t>
            </a:r>
            <a:r>
              <a:rPr lang="en-MY" dirty="0" err="1"/>
              <a:t>ipsam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voluptas</a:t>
            </a:r>
            <a:r>
              <a:rPr lang="en-MY" dirty="0"/>
              <a:t> sit,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odit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fugit,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consequuntur</a:t>
            </a:r>
            <a:r>
              <a:rPr lang="en-MY" dirty="0"/>
              <a:t> </a:t>
            </a:r>
            <a:r>
              <a:rPr lang="en-MY" dirty="0" err="1"/>
              <a:t>magni</a:t>
            </a:r>
            <a:r>
              <a:rPr lang="en-MY" dirty="0"/>
              <a:t> </a:t>
            </a:r>
            <a:r>
              <a:rPr lang="en-MY" dirty="0" err="1"/>
              <a:t>dolores</a:t>
            </a:r>
            <a:r>
              <a:rPr lang="en-MY" dirty="0"/>
              <a:t> </a:t>
            </a:r>
            <a:r>
              <a:rPr lang="en-MY" dirty="0" err="1"/>
              <a:t>eos</a:t>
            </a:r>
            <a:r>
              <a:rPr lang="en-MY" dirty="0"/>
              <a:t>, qui ratione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sequi</a:t>
            </a:r>
            <a:r>
              <a:rPr lang="en-MY" dirty="0"/>
              <a:t> </a:t>
            </a:r>
            <a:r>
              <a:rPr lang="en-MY" dirty="0" err="1"/>
              <a:t>nesciunt</a:t>
            </a:r>
            <a:r>
              <a:rPr lang="en-MY" dirty="0"/>
              <a:t>, </a:t>
            </a:r>
            <a:r>
              <a:rPr lang="en-MY" dirty="0" err="1"/>
              <a:t>neque</a:t>
            </a:r>
            <a:r>
              <a:rPr lang="en-MY" dirty="0"/>
              <a:t> porro </a:t>
            </a:r>
            <a:r>
              <a:rPr lang="en-MY" dirty="0" err="1"/>
              <a:t>quisquam</a:t>
            </a:r>
            <a:r>
              <a:rPr lang="en-MY" dirty="0"/>
              <a:t> </a:t>
            </a:r>
            <a:r>
              <a:rPr lang="en-MY" dirty="0" err="1"/>
              <a:t>est</a:t>
            </a:r>
            <a:r>
              <a:rPr lang="en-MY" dirty="0"/>
              <a:t>, </a:t>
            </a:r>
          </a:p>
          <a:p>
            <a:r>
              <a:rPr lang="en-MY" dirty="0"/>
              <a:t>qui </a:t>
            </a:r>
            <a:r>
              <a:rPr lang="en-MY" dirty="0" err="1"/>
              <a:t>dolorem</a:t>
            </a:r>
            <a:r>
              <a:rPr lang="en-MY" dirty="0"/>
              <a:t> ipsum,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dolor</a:t>
            </a:r>
            <a:r>
              <a:rPr lang="en-MY" dirty="0"/>
              <a:t> sit, </a:t>
            </a:r>
            <a:r>
              <a:rPr lang="en-MY" dirty="0" err="1"/>
              <a:t>amet</a:t>
            </a:r>
            <a:r>
              <a:rPr lang="en-MY" dirty="0"/>
              <a:t>, </a:t>
            </a:r>
            <a:r>
              <a:rPr lang="en-MY" dirty="0" err="1"/>
              <a:t>consectetur</a:t>
            </a:r>
            <a:r>
              <a:rPr lang="en-MY" dirty="0"/>
              <a:t>, </a:t>
            </a:r>
            <a:r>
              <a:rPr lang="en-MY" dirty="0" err="1"/>
              <a:t>adipisci</a:t>
            </a:r>
            <a:r>
              <a:rPr lang="en-MY" dirty="0"/>
              <a:t> </a:t>
            </a:r>
            <a:r>
              <a:rPr lang="en-MY" dirty="0" err="1"/>
              <a:t>velit</a:t>
            </a:r>
            <a:r>
              <a:rPr lang="en-MY" dirty="0"/>
              <a:t>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non </a:t>
            </a:r>
            <a:r>
              <a:rPr lang="en-MY" dirty="0" err="1"/>
              <a:t>numquam</a:t>
            </a:r>
            <a:r>
              <a:rPr lang="en-MY" dirty="0"/>
              <a:t> eius </a:t>
            </a:r>
            <a:r>
              <a:rPr lang="en-MY" dirty="0" err="1"/>
              <a:t>modi</a:t>
            </a:r>
            <a:r>
              <a:rPr lang="en-MY" dirty="0"/>
              <a:t> </a:t>
            </a:r>
            <a:r>
              <a:rPr lang="en-MY" dirty="0" err="1"/>
              <a:t>tempora</a:t>
            </a:r>
            <a:r>
              <a:rPr lang="en-MY" dirty="0"/>
              <a:t> </a:t>
            </a:r>
            <a:r>
              <a:rPr lang="en-MY" dirty="0" err="1"/>
              <a:t>incidunt</a:t>
            </a:r>
            <a:r>
              <a:rPr lang="en-MY" dirty="0"/>
              <a:t>, </a:t>
            </a:r>
          </a:p>
          <a:p>
            <a:r>
              <a:rPr lang="en-MY" dirty="0" err="1"/>
              <a:t>ut</a:t>
            </a:r>
            <a:r>
              <a:rPr lang="en-MY" dirty="0"/>
              <a:t> labore et dolore </a:t>
            </a:r>
            <a:r>
              <a:rPr lang="en-MY" dirty="0" err="1"/>
              <a:t>magnam</a:t>
            </a:r>
            <a:r>
              <a:rPr lang="en-MY" dirty="0"/>
              <a:t> </a:t>
            </a:r>
            <a:r>
              <a:rPr lang="en-MY" dirty="0" err="1"/>
              <a:t>aliquam</a:t>
            </a:r>
            <a:r>
              <a:rPr lang="en-MY" dirty="0"/>
              <a:t> </a:t>
            </a:r>
            <a:r>
              <a:rPr lang="en-MY" dirty="0" err="1"/>
              <a:t>quaerat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. Ut </a:t>
            </a:r>
            <a:r>
              <a:rPr lang="en-MY" dirty="0" err="1"/>
              <a:t>enim</a:t>
            </a:r>
            <a:r>
              <a:rPr lang="en-MY" dirty="0"/>
              <a:t> ad minima </a:t>
            </a:r>
            <a:r>
              <a:rPr lang="en-MY" dirty="0" err="1"/>
              <a:t>veniam</a:t>
            </a:r>
            <a:r>
              <a:rPr lang="en-MY" dirty="0"/>
              <a:t>, </a:t>
            </a:r>
            <a:r>
              <a:rPr lang="en-MY" dirty="0" err="1"/>
              <a:t>quis</a:t>
            </a:r>
            <a:r>
              <a:rPr lang="en-MY" dirty="0"/>
              <a:t> nostrum </a:t>
            </a:r>
            <a:r>
              <a:rPr lang="en-MY" dirty="0" err="1"/>
              <a:t>exercitationem</a:t>
            </a:r>
            <a:r>
              <a:rPr lang="en-MY" dirty="0"/>
              <a:t> </a:t>
            </a:r>
            <a:r>
              <a:rPr lang="en-MY" dirty="0" err="1"/>
              <a:t>ullam</a:t>
            </a:r>
            <a:r>
              <a:rPr lang="en-MY" dirty="0"/>
              <a:t> corporis </a:t>
            </a:r>
            <a:r>
              <a:rPr lang="en-MY" dirty="0" err="1"/>
              <a:t>suscipit</a:t>
            </a:r>
            <a:r>
              <a:rPr lang="en-MY" dirty="0"/>
              <a:t> </a:t>
            </a:r>
            <a:r>
              <a:rPr lang="en-MY" dirty="0" err="1"/>
              <a:t>laboriosam</a:t>
            </a:r>
            <a:r>
              <a:rPr lang="en-MY" dirty="0"/>
              <a:t>, nisi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aliquid</a:t>
            </a:r>
            <a:r>
              <a:rPr lang="en-MY" dirty="0"/>
              <a:t> ex </a:t>
            </a:r>
            <a:r>
              <a:rPr lang="en-MY" dirty="0" err="1"/>
              <a:t>ea</a:t>
            </a:r>
            <a:r>
              <a:rPr lang="en-MY" dirty="0"/>
              <a:t> </a:t>
            </a:r>
            <a:r>
              <a:rPr lang="en-MY" dirty="0" err="1"/>
              <a:t>commodi</a:t>
            </a:r>
            <a:r>
              <a:rPr lang="en-MY" dirty="0"/>
              <a:t> </a:t>
            </a:r>
            <a:r>
              <a:rPr lang="en-MY" dirty="0" err="1"/>
              <a:t>consequatur</a:t>
            </a:r>
            <a:r>
              <a:rPr lang="en-MY" dirty="0"/>
              <a:t>? Quis autem </a:t>
            </a:r>
            <a:r>
              <a:rPr lang="en-MY" dirty="0" err="1"/>
              <a:t>vel</a:t>
            </a:r>
            <a:r>
              <a:rPr lang="en-MY" dirty="0"/>
              <a:t> </a:t>
            </a:r>
            <a:r>
              <a:rPr lang="en-MY" dirty="0" err="1"/>
              <a:t>eum</a:t>
            </a:r>
            <a:r>
              <a:rPr lang="en-MY" dirty="0"/>
              <a:t> </a:t>
            </a:r>
            <a:r>
              <a:rPr lang="en-MY" dirty="0" err="1"/>
              <a:t>iure</a:t>
            </a:r>
            <a:r>
              <a:rPr lang="en-MY" dirty="0"/>
              <a:t> </a:t>
            </a:r>
            <a:r>
              <a:rPr lang="en-MY" dirty="0" err="1"/>
              <a:t>reprehenderit</a:t>
            </a:r>
            <a:r>
              <a:rPr lang="en-MY" dirty="0"/>
              <a:t>, qui in </a:t>
            </a:r>
            <a:r>
              <a:rPr lang="en-MY" dirty="0" err="1"/>
              <a:t>ea</a:t>
            </a:r>
            <a:r>
              <a:rPr lang="en-MY" dirty="0"/>
              <a:t> </a:t>
            </a:r>
            <a:r>
              <a:rPr lang="en-MY" dirty="0" err="1"/>
              <a:t>voluptate</a:t>
            </a:r>
            <a:r>
              <a:rPr lang="en-MY" dirty="0"/>
              <a:t> </a:t>
            </a:r>
            <a:r>
              <a:rPr lang="en-MY" dirty="0" err="1"/>
              <a:t>velit</a:t>
            </a:r>
            <a:r>
              <a:rPr lang="en-MY" dirty="0"/>
              <a:t> </a:t>
            </a:r>
            <a:r>
              <a:rPr lang="en-MY" dirty="0" err="1"/>
              <a:t>esse</a:t>
            </a:r>
            <a:r>
              <a:rPr lang="en-MY" dirty="0"/>
              <a:t>, </a:t>
            </a:r>
            <a:r>
              <a:rPr lang="en-MY" dirty="0" err="1"/>
              <a:t>quam</a:t>
            </a:r>
            <a:r>
              <a:rPr lang="en-MY" dirty="0"/>
              <a:t> nihil </a:t>
            </a:r>
            <a:r>
              <a:rPr lang="en-MY" dirty="0" err="1"/>
              <a:t>molestiae</a:t>
            </a:r>
            <a:r>
              <a:rPr lang="en-MY" dirty="0"/>
              <a:t> </a:t>
            </a:r>
            <a:r>
              <a:rPr lang="en-MY" dirty="0" err="1"/>
              <a:t>consequatur</a:t>
            </a:r>
            <a:r>
              <a:rPr lang="en-MY" dirty="0"/>
              <a:t>, </a:t>
            </a:r>
            <a:r>
              <a:rPr lang="en-MY" dirty="0" err="1"/>
              <a:t>vel</a:t>
            </a:r>
            <a:r>
              <a:rPr lang="en-MY" dirty="0"/>
              <a:t> illum, qui </a:t>
            </a:r>
            <a:r>
              <a:rPr lang="en-MY" dirty="0" err="1"/>
              <a:t>dolorem</a:t>
            </a:r>
            <a:r>
              <a:rPr lang="en-MY" dirty="0"/>
              <a:t> </a:t>
            </a:r>
            <a:r>
              <a:rPr lang="en-MY" dirty="0" err="1"/>
              <a:t>eum</a:t>
            </a:r>
            <a:r>
              <a:rPr lang="en-MY" dirty="0"/>
              <a:t> </a:t>
            </a:r>
            <a:r>
              <a:rPr lang="en-MY" dirty="0" err="1"/>
              <a:t>fugiat</a:t>
            </a:r>
            <a:r>
              <a:rPr lang="en-MY" dirty="0"/>
              <a:t>, quo </a:t>
            </a:r>
            <a:r>
              <a:rPr lang="en-MY" dirty="0" err="1"/>
              <a:t>voluptas</a:t>
            </a:r>
            <a:r>
              <a:rPr lang="en-MY" dirty="0"/>
              <a:t> </a:t>
            </a:r>
            <a:r>
              <a:rPr lang="en-MY" dirty="0" err="1"/>
              <a:t>nulla</a:t>
            </a:r>
            <a:r>
              <a:rPr lang="en-MY" dirty="0"/>
              <a:t> </a:t>
            </a:r>
            <a:r>
              <a:rPr lang="en-MY" dirty="0" err="1"/>
              <a:t>pariatur</a:t>
            </a:r>
            <a:r>
              <a:rPr lang="en-MY" dirty="0"/>
              <a:t>? Sed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perspiciatis</a:t>
            </a:r>
            <a:r>
              <a:rPr lang="en-MY" dirty="0"/>
              <a:t> </a:t>
            </a:r>
            <a:r>
              <a:rPr lang="en-MY" dirty="0" err="1"/>
              <a:t>unde</a:t>
            </a:r>
            <a:r>
              <a:rPr lang="en-MY" dirty="0"/>
              <a:t>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natus</a:t>
            </a:r>
            <a:r>
              <a:rPr lang="en-MY" dirty="0"/>
              <a:t> error sit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accusantium</a:t>
            </a:r>
            <a:r>
              <a:rPr lang="en-MY" dirty="0"/>
              <a:t> </a:t>
            </a:r>
            <a:r>
              <a:rPr lang="en-MY" dirty="0" err="1"/>
              <a:t>doloremque</a:t>
            </a:r>
            <a:r>
              <a:rPr lang="en-MY" dirty="0"/>
              <a:t> </a:t>
            </a:r>
            <a:r>
              <a:rPr lang="en-MY" dirty="0" err="1"/>
              <a:t>laudantium</a:t>
            </a:r>
            <a:r>
              <a:rPr lang="en-MY" dirty="0"/>
              <a:t>, </a:t>
            </a:r>
            <a:r>
              <a:rPr lang="en-MY" dirty="0" err="1"/>
              <a:t>totam</a:t>
            </a:r>
            <a:r>
              <a:rPr lang="en-MY" dirty="0"/>
              <a:t> rem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eaque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, </a:t>
            </a:r>
            <a:r>
              <a:rPr lang="en-MY" dirty="0" err="1"/>
              <a:t>quae</a:t>
            </a:r>
            <a:r>
              <a:rPr lang="en-MY" dirty="0"/>
              <a:t> ab </a:t>
            </a:r>
            <a:r>
              <a:rPr lang="en-MY" dirty="0" err="1"/>
              <a:t>illo</a:t>
            </a:r>
            <a:r>
              <a:rPr lang="en-MY" dirty="0"/>
              <a:t> </a:t>
            </a:r>
            <a:r>
              <a:rPr lang="en-MY" dirty="0" err="1"/>
              <a:t>inventore</a:t>
            </a:r>
            <a:r>
              <a:rPr lang="en-MY" dirty="0"/>
              <a:t> </a:t>
            </a:r>
            <a:r>
              <a:rPr lang="en-MY" dirty="0" err="1"/>
              <a:t>veritatis</a:t>
            </a:r>
            <a:r>
              <a:rPr lang="en-MY" dirty="0"/>
              <a:t> et quasi </a:t>
            </a:r>
            <a:r>
              <a:rPr lang="en-MY" dirty="0" err="1"/>
              <a:t>architecto</a:t>
            </a:r>
            <a:r>
              <a:rPr lang="en-MY" dirty="0"/>
              <a:t> beatae vitae dicta sunt, </a:t>
            </a:r>
            <a:r>
              <a:rPr lang="en-MY" dirty="0" err="1"/>
              <a:t>explicabo</a:t>
            </a:r>
            <a:r>
              <a:rPr lang="en-MY" dirty="0"/>
              <a:t>. Nemo </a:t>
            </a:r>
            <a:r>
              <a:rPr lang="en-MY" dirty="0" err="1"/>
              <a:t>enim</a:t>
            </a:r>
            <a:r>
              <a:rPr lang="en-MY" dirty="0"/>
              <a:t> </a:t>
            </a:r>
            <a:r>
              <a:rPr lang="en-MY" dirty="0" err="1"/>
              <a:t>ipsam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voluptas</a:t>
            </a:r>
            <a:r>
              <a:rPr lang="en-MY" dirty="0"/>
              <a:t> sit,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odit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fugit, </a:t>
            </a:r>
          </a:p>
          <a:p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consequuntur</a:t>
            </a:r>
            <a:r>
              <a:rPr lang="en-MY" dirty="0"/>
              <a:t> </a:t>
            </a:r>
            <a:r>
              <a:rPr lang="en-MY" dirty="0" err="1"/>
              <a:t>magni</a:t>
            </a:r>
            <a:r>
              <a:rPr lang="en-MY" dirty="0"/>
              <a:t> </a:t>
            </a:r>
            <a:r>
              <a:rPr lang="en-MY" dirty="0" err="1"/>
              <a:t>dolores</a:t>
            </a:r>
            <a:r>
              <a:rPr lang="en-MY" dirty="0"/>
              <a:t> </a:t>
            </a:r>
            <a:r>
              <a:rPr lang="en-MY" dirty="0" err="1"/>
              <a:t>eos</a:t>
            </a:r>
            <a:r>
              <a:rPr lang="en-MY" dirty="0"/>
              <a:t>, qui ratione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sequi</a:t>
            </a:r>
            <a:r>
              <a:rPr lang="en-MY" dirty="0"/>
              <a:t> </a:t>
            </a:r>
            <a:r>
              <a:rPr lang="en-MY" dirty="0" err="1"/>
              <a:t>nesciunt</a:t>
            </a:r>
            <a:r>
              <a:rPr lang="en-MY" dirty="0"/>
              <a:t>, </a:t>
            </a:r>
            <a:r>
              <a:rPr lang="en-MY" dirty="0" err="1"/>
              <a:t>neque</a:t>
            </a:r>
            <a:r>
              <a:rPr lang="en-MY" dirty="0"/>
              <a:t> porro </a:t>
            </a:r>
            <a:r>
              <a:rPr lang="en-MY" dirty="0" err="1"/>
              <a:t>quisquam</a:t>
            </a:r>
            <a:r>
              <a:rPr lang="en-MY" dirty="0"/>
              <a:t> </a:t>
            </a:r>
            <a:r>
              <a:rPr lang="en-MY" dirty="0" err="1"/>
              <a:t>est</a:t>
            </a:r>
            <a:r>
              <a:rPr lang="en-MY" dirty="0"/>
              <a:t>, qui </a:t>
            </a:r>
            <a:r>
              <a:rPr lang="en-MY" dirty="0" err="1"/>
              <a:t>dolorem</a:t>
            </a:r>
            <a:r>
              <a:rPr lang="en-MY" dirty="0"/>
              <a:t> ipsum,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dolor</a:t>
            </a:r>
            <a:r>
              <a:rPr lang="en-MY" dirty="0"/>
              <a:t> sit, </a:t>
            </a:r>
            <a:r>
              <a:rPr lang="en-MY" dirty="0" err="1"/>
              <a:t>amet</a:t>
            </a:r>
            <a:r>
              <a:rPr lang="en-MY" dirty="0"/>
              <a:t>, </a:t>
            </a:r>
            <a:r>
              <a:rPr lang="en-MY" dirty="0" err="1"/>
              <a:t>consectetur</a:t>
            </a:r>
            <a:r>
              <a:rPr lang="en-MY" dirty="0"/>
              <a:t>, </a:t>
            </a:r>
            <a:r>
              <a:rPr lang="en-MY" dirty="0" err="1"/>
              <a:t>adipisci</a:t>
            </a:r>
            <a:r>
              <a:rPr lang="en-MY" dirty="0"/>
              <a:t> </a:t>
            </a:r>
            <a:r>
              <a:rPr lang="en-MY" dirty="0" err="1"/>
              <a:t>velit</a:t>
            </a:r>
            <a:r>
              <a:rPr lang="en-MY" dirty="0"/>
              <a:t>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non </a:t>
            </a:r>
            <a:r>
              <a:rPr lang="en-MY" dirty="0" err="1"/>
              <a:t>numquam</a:t>
            </a:r>
            <a:r>
              <a:rPr lang="en-MY" dirty="0"/>
              <a:t> eius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9A624-9CDC-A251-C90C-E14995C6BA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2666" y="984675"/>
            <a:ext cx="10557054" cy="307777"/>
          </a:xfrm>
        </p:spPr>
        <p:txBody>
          <a:bodyPr/>
          <a:lstStyle/>
          <a:p>
            <a:r>
              <a:rPr lang="en-MY" dirty="0"/>
              <a:t>qui </a:t>
            </a:r>
            <a:r>
              <a:rPr lang="en-MY" dirty="0" err="1"/>
              <a:t>dolorem</a:t>
            </a:r>
            <a:r>
              <a:rPr lang="en-MY" dirty="0"/>
              <a:t> ipsum,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dolor</a:t>
            </a:r>
            <a:r>
              <a:rPr lang="en-MY" dirty="0"/>
              <a:t> sit, </a:t>
            </a:r>
            <a:r>
              <a:rPr lang="en-MY" dirty="0" err="1"/>
              <a:t>amet</a:t>
            </a:r>
            <a:r>
              <a:rPr lang="en-MY" dirty="0"/>
              <a:t>, </a:t>
            </a:r>
            <a:r>
              <a:rPr lang="en-MY" dirty="0" err="1"/>
              <a:t>consectetur</a:t>
            </a:r>
            <a:r>
              <a:rPr lang="en-MY" dirty="0"/>
              <a:t>, </a:t>
            </a:r>
            <a:r>
              <a:rPr lang="en-MY" dirty="0" err="1"/>
              <a:t>adipisci</a:t>
            </a:r>
            <a:r>
              <a:rPr lang="en-MY" dirty="0"/>
              <a:t> </a:t>
            </a:r>
            <a:r>
              <a:rPr lang="en-MY" dirty="0" err="1"/>
              <a:t>velit</a:t>
            </a:r>
            <a:r>
              <a:rPr lang="en-MY" dirty="0"/>
              <a:t>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non </a:t>
            </a:r>
            <a:r>
              <a:rPr lang="en-MY" dirty="0" err="1"/>
              <a:t>numquam</a:t>
            </a:r>
            <a:r>
              <a:rPr lang="en-MY" dirty="0"/>
              <a:t> eius </a:t>
            </a:r>
            <a:r>
              <a:rPr lang="en-MY" dirty="0" err="1"/>
              <a:t>modi</a:t>
            </a:r>
            <a:r>
              <a:rPr lang="en-MY" dirty="0"/>
              <a:t> </a:t>
            </a:r>
            <a:r>
              <a:rPr lang="en-MY" dirty="0" err="1"/>
              <a:t>tempora</a:t>
            </a:r>
            <a:r>
              <a:rPr lang="en-MY" dirty="0"/>
              <a:t> </a:t>
            </a:r>
            <a:r>
              <a:rPr lang="en-MY" dirty="0" err="1"/>
              <a:t>incidunt</a:t>
            </a:r>
            <a:r>
              <a:rPr lang="en-MY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54080067"/>
      </p:ext>
    </p:extLst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1C9751-F464-A7AB-0634-19B9F8F14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66" y="380107"/>
            <a:ext cx="11360989" cy="604568"/>
          </a:xfrm>
        </p:spPr>
        <p:txBody>
          <a:bodyPr/>
          <a:lstStyle/>
          <a:p>
            <a:r>
              <a:rPr lang="en-MY" dirty="0"/>
              <a:t>TWO COLUMN WIDTH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F0A7-DD48-3CE4-FFD3-C78B56714A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2666" y="1589243"/>
            <a:ext cx="5518605" cy="4356656"/>
          </a:xfrm>
        </p:spPr>
        <p:txBody>
          <a:bodyPr/>
          <a:lstStyle/>
          <a:p>
            <a:r>
              <a:rPr lang="en-MY" dirty="0"/>
              <a:t>Sed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perspiciatis</a:t>
            </a:r>
            <a:r>
              <a:rPr lang="en-MY" dirty="0"/>
              <a:t> </a:t>
            </a:r>
            <a:r>
              <a:rPr lang="en-MY" dirty="0" err="1"/>
              <a:t>unde</a:t>
            </a:r>
            <a:r>
              <a:rPr lang="en-MY" dirty="0"/>
              <a:t>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natus</a:t>
            </a:r>
            <a:r>
              <a:rPr lang="en-MY" dirty="0"/>
              <a:t> error sit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accusantium</a:t>
            </a:r>
            <a:r>
              <a:rPr lang="en-MY" dirty="0"/>
              <a:t> </a:t>
            </a:r>
            <a:r>
              <a:rPr lang="en-MY" dirty="0" err="1"/>
              <a:t>doloremque</a:t>
            </a:r>
            <a:r>
              <a:rPr lang="en-MY" dirty="0"/>
              <a:t> </a:t>
            </a:r>
            <a:r>
              <a:rPr lang="en-MY" dirty="0" err="1"/>
              <a:t>laudantium</a:t>
            </a:r>
            <a:r>
              <a:rPr lang="en-MY" dirty="0"/>
              <a:t>, </a:t>
            </a:r>
            <a:r>
              <a:rPr lang="en-MY" dirty="0" err="1"/>
              <a:t>totam</a:t>
            </a:r>
            <a:r>
              <a:rPr lang="en-MY" dirty="0"/>
              <a:t> rem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eaque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, </a:t>
            </a:r>
            <a:r>
              <a:rPr lang="en-MY" dirty="0" err="1"/>
              <a:t>quae</a:t>
            </a:r>
            <a:r>
              <a:rPr lang="en-MY" dirty="0"/>
              <a:t> ab </a:t>
            </a:r>
            <a:r>
              <a:rPr lang="en-MY" dirty="0" err="1"/>
              <a:t>illo</a:t>
            </a:r>
            <a:r>
              <a:rPr lang="en-MY" dirty="0"/>
              <a:t> </a:t>
            </a:r>
            <a:r>
              <a:rPr lang="en-MY" dirty="0" err="1"/>
              <a:t>inventore</a:t>
            </a:r>
            <a:r>
              <a:rPr lang="en-MY" dirty="0"/>
              <a:t> </a:t>
            </a:r>
            <a:r>
              <a:rPr lang="en-MY" dirty="0" err="1"/>
              <a:t>veritatis</a:t>
            </a:r>
            <a:r>
              <a:rPr lang="en-MY" dirty="0"/>
              <a:t> et quasi </a:t>
            </a:r>
            <a:r>
              <a:rPr lang="en-MY" dirty="0" err="1"/>
              <a:t>architecto</a:t>
            </a:r>
            <a:r>
              <a:rPr lang="en-MY" dirty="0"/>
              <a:t> beatae vitae dicta sunt, </a:t>
            </a:r>
            <a:r>
              <a:rPr lang="en-MY" dirty="0" err="1"/>
              <a:t>explicabo</a:t>
            </a:r>
            <a:r>
              <a:rPr lang="en-MY" dirty="0"/>
              <a:t>. Nemo </a:t>
            </a:r>
            <a:r>
              <a:rPr lang="en-MY" dirty="0" err="1"/>
              <a:t>enim</a:t>
            </a:r>
            <a:r>
              <a:rPr lang="en-MY" dirty="0"/>
              <a:t> </a:t>
            </a:r>
            <a:r>
              <a:rPr lang="en-MY" dirty="0" err="1"/>
              <a:t>ipsam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voluptas</a:t>
            </a:r>
            <a:r>
              <a:rPr lang="en-MY" dirty="0"/>
              <a:t> sit,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odit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fugit,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consequuntur</a:t>
            </a:r>
            <a:r>
              <a:rPr lang="en-MY" dirty="0"/>
              <a:t> </a:t>
            </a:r>
            <a:r>
              <a:rPr lang="en-MY" dirty="0" err="1"/>
              <a:t>magni</a:t>
            </a:r>
            <a:r>
              <a:rPr lang="en-MY" dirty="0"/>
              <a:t> </a:t>
            </a:r>
            <a:r>
              <a:rPr lang="en-MY" dirty="0" err="1"/>
              <a:t>dolores</a:t>
            </a:r>
            <a:r>
              <a:rPr lang="en-MY" dirty="0"/>
              <a:t> </a:t>
            </a:r>
            <a:r>
              <a:rPr lang="en-MY" dirty="0" err="1"/>
              <a:t>eos</a:t>
            </a:r>
            <a:r>
              <a:rPr lang="en-MY" dirty="0"/>
              <a:t>, qui ratione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sequi</a:t>
            </a:r>
            <a:r>
              <a:rPr lang="en-MY" dirty="0"/>
              <a:t> </a:t>
            </a:r>
            <a:r>
              <a:rPr lang="en-MY" dirty="0" err="1"/>
              <a:t>nesciunt</a:t>
            </a:r>
            <a:r>
              <a:rPr lang="en-MY" dirty="0"/>
              <a:t>, </a:t>
            </a:r>
            <a:r>
              <a:rPr lang="en-MY" dirty="0" err="1"/>
              <a:t>neque</a:t>
            </a:r>
            <a:r>
              <a:rPr lang="en-MY" dirty="0"/>
              <a:t> porro </a:t>
            </a:r>
            <a:r>
              <a:rPr lang="en-MY" dirty="0" err="1"/>
              <a:t>quisquam</a:t>
            </a:r>
            <a:r>
              <a:rPr lang="en-MY" dirty="0"/>
              <a:t> </a:t>
            </a:r>
            <a:r>
              <a:rPr lang="en-MY" dirty="0" err="1"/>
              <a:t>est</a:t>
            </a:r>
            <a:r>
              <a:rPr lang="en-MY" dirty="0"/>
              <a:t>, </a:t>
            </a:r>
          </a:p>
          <a:p>
            <a:r>
              <a:rPr lang="en-MY" dirty="0"/>
              <a:t>qui </a:t>
            </a:r>
            <a:r>
              <a:rPr lang="en-MY" dirty="0" err="1"/>
              <a:t>dolorem</a:t>
            </a:r>
            <a:r>
              <a:rPr lang="en-MY" dirty="0"/>
              <a:t> ipsum,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dolor</a:t>
            </a:r>
            <a:r>
              <a:rPr lang="en-MY" dirty="0"/>
              <a:t> sit, </a:t>
            </a:r>
            <a:r>
              <a:rPr lang="en-MY" dirty="0" err="1"/>
              <a:t>amet</a:t>
            </a:r>
            <a:r>
              <a:rPr lang="en-MY" dirty="0"/>
              <a:t>, </a:t>
            </a:r>
            <a:r>
              <a:rPr lang="en-MY" dirty="0" err="1"/>
              <a:t>consectetur</a:t>
            </a:r>
            <a:r>
              <a:rPr lang="en-MY" dirty="0"/>
              <a:t>, </a:t>
            </a:r>
            <a:r>
              <a:rPr lang="en-MY" dirty="0" err="1"/>
              <a:t>adipisci</a:t>
            </a:r>
            <a:r>
              <a:rPr lang="en-MY" dirty="0"/>
              <a:t> </a:t>
            </a:r>
            <a:r>
              <a:rPr lang="en-MY" dirty="0" err="1"/>
              <a:t>velit</a:t>
            </a:r>
            <a:r>
              <a:rPr lang="en-MY" dirty="0"/>
              <a:t>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non </a:t>
            </a:r>
            <a:r>
              <a:rPr lang="en-MY" dirty="0" err="1"/>
              <a:t>numquam</a:t>
            </a:r>
            <a:r>
              <a:rPr lang="en-MY" dirty="0"/>
              <a:t> eius </a:t>
            </a:r>
            <a:r>
              <a:rPr lang="en-MY" dirty="0" err="1"/>
              <a:t>modi</a:t>
            </a:r>
            <a:r>
              <a:rPr lang="en-MY" dirty="0"/>
              <a:t> </a:t>
            </a:r>
            <a:r>
              <a:rPr lang="en-MY" dirty="0" err="1"/>
              <a:t>tempora</a:t>
            </a:r>
            <a:r>
              <a:rPr lang="en-MY" dirty="0"/>
              <a:t> </a:t>
            </a:r>
            <a:r>
              <a:rPr lang="en-MY" dirty="0" err="1"/>
              <a:t>incidunt</a:t>
            </a:r>
            <a:r>
              <a:rPr lang="en-MY" dirty="0"/>
              <a:t>, </a:t>
            </a:r>
          </a:p>
          <a:p>
            <a:r>
              <a:rPr lang="en-MY" dirty="0" err="1"/>
              <a:t>ut</a:t>
            </a:r>
            <a:r>
              <a:rPr lang="en-MY" dirty="0"/>
              <a:t> labore et dolore </a:t>
            </a:r>
            <a:r>
              <a:rPr lang="en-MY" dirty="0" err="1"/>
              <a:t>magnam</a:t>
            </a:r>
            <a:r>
              <a:rPr lang="en-MY" dirty="0"/>
              <a:t> </a:t>
            </a:r>
            <a:r>
              <a:rPr lang="en-MY" dirty="0" err="1"/>
              <a:t>aliquam</a:t>
            </a:r>
            <a:r>
              <a:rPr lang="en-MY" dirty="0"/>
              <a:t> </a:t>
            </a:r>
            <a:r>
              <a:rPr lang="en-MY" dirty="0" err="1"/>
              <a:t>quaerat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. Ut </a:t>
            </a:r>
            <a:r>
              <a:rPr lang="en-MY" dirty="0" err="1"/>
              <a:t>enim</a:t>
            </a:r>
            <a:r>
              <a:rPr lang="en-MY" dirty="0"/>
              <a:t> ad minima </a:t>
            </a:r>
            <a:r>
              <a:rPr lang="en-MY" dirty="0" err="1"/>
              <a:t>veniam</a:t>
            </a:r>
            <a:r>
              <a:rPr lang="en-MY" dirty="0"/>
              <a:t>, </a:t>
            </a:r>
            <a:r>
              <a:rPr lang="en-MY" dirty="0" err="1"/>
              <a:t>quis</a:t>
            </a:r>
            <a:r>
              <a:rPr lang="en-MY" dirty="0"/>
              <a:t> nostrum </a:t>
            </a:r>
            <a:r>
              <a:rPr lang="en-MY" dirty="0" err="1"/>
              <a:t>exercitationem</a:t>
            </a:r>
            <a:r>
              <a:rPr lang="en-MY" dirty="0"/>
              <a:t> </a:t>
            </a:r>
            <a:r>
              <a:rPr lang="en-MY" dirty="0" err="1"/>
              <a:t>ullam</a:t>
            </a:r>
            <a:r>
              <a:rPr lang="en-MY" dirty="0"/>
              <a:t> corporis </a:t>
            </a:r>
            <a:r>
              <a:rPr lang="en-MY" dirty="0" err="1"/>
              <a:t>suscipit</a:t>
            </a:r>
            <a:r>
              <a:rPr lang="en-MY" dirty="0"/>
              <a:t> </a:t>
            </a:r>
            <a:r>
              <a:rPr lang="en-MY" dirty="0" err="1"/>
              <a:t>laboriosam</a:t>
            </a:r>
            <a:r>
              <a:rPr lang="en-MY" dirty="0"/>
              <a:t>, nisi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aliquid</a:t>
            </a:r>
            <a:r>
              <a:rPr lang="en-MY" dirty="0"/>
              <a:t> 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084CD-943A-EA1C-BBF7-6D459A8F1A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2666" y="984675"/>
            <a:ext cx="10557054" cy="307777"/>
          </a:xfrm>
        </p:spPr>
        <p:txBody>
          <a:bodyPr/>
          <a:lstStyle/>
          <a:p>
            <a:r>
              <a:rPr lang="en-MY" dirty="0"/>
              <a:t>qui </a:t>
            </a:r>
            <a:r>
              <a:rPr lang="en-MY" dirty="0" err="1"/>
              <a:t>dolorem</a:t>
            </a:r>
            <a:r>
              <a:rPr lang="en-MY" dirty="0"/>
              <a:t> ipsum,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dolor</a:t>
            </a:r>
            <a:r>
              <a:rPr lang="en-MY" dirty="0"/>
              <a:t> sit, </a:t>
            </a:r>
            <a:r>
              <a:rPr lang="en-MY" dirty="0" err="1"/>
              <a:t>amet</a:t>
            </a:r>
            <a:r>
              <a:rPr lang="en-MY" dirty="0"/>
              <a:t>, </a:t>
            </a:r>
            <a:r>
              <a:rPr lang="en-MY" dirty="0" err="1"/>
              <a:t>consectetur</a:t>
            </a:r>
            <a:r>
              <a:rPr lang="en-MY" dirty="0"/>
              <a:t>, </a:t>
            </a:r>
            <a:r>
              <a:rPr lang="en-MY" dirty="0" err="1"/>
              <a:t>adipisci</a:t>
            </a:r>
            <a:r>
              <a:rPr lang="en-MY" dirty="0"/>
              <a:t> </a:t>
            </a:r>
            <a:r>
              <a:rPr lang="en-MY" dirty="0" err="1"/>
              <a:t>velit</a:t>
            </a:r>
            <a:r>
              <a:rPr lang="en-MY" dirty="0"/>
              <a:t>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non </a:t>
            </a:r>
            <a:r>
              <a:rPr lang="en-MY" dirty="0" err="1"/>
              <a:t>numquam</a:t>
            </a:r>
            <a:r>
              <a:rPr lang="en-MY" dirty="0"/>
              <a:t> eius </a:t>
            </a:r>
            <a:r>
              <a:rPr lang="en-MY" dirty="0" err="1"/>
              <a:t>modi</a:t>
            </a:r>
            <a:r>
              <a:rPr lang="en-MY" dirty="0"/>
              <a:t> </a:t>
            </a:r>
            <a:r>
              <a:rPr lang="en-MY" dirty="0" err="1"/>
              <a:t>tempora</a:t>
            </a:r>
            <a:r>
              <a:rPr lang="en-MY" dirty="0"/>
              <a:t> </a:t>
            </a:r>
            <a:r>
              <a:rPr lang="en-MY" dirty="0" err="1"/>
              <a:t>incidunt</a:t>
            </a:r>
            <a:r>
              <a:rPr lang="en-MY" dirty="0"/>
              <a:t>,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DEF8A-9411-5713-DB13-6D83D5E77A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15050" y="1589243"/>
            <a:ext cx="5518605" cy="4356656"/>
          </a:xfrm>
        </p:spPr>
        <p:txBody>
          <a:bodyPr/>
          <a:lstStyle/>
          <a:p>
            <a:r>
              <a:rPr lang="en-MY" dirty="0"/>
              <a:t>Sed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perspiciatis</a:t>
            </a:r>
            <a:r>
              <a:rPr lang="en-MY" dirty="0"/>
              <a:t> </a:t>
            </a:r>
            <a:r>
              <a:rPr lang="en-MY" dirty="0" err="1"/>
              <a:t>unde</a:t>
            </a:r>
            <a:r>
              <a:rPr lang="en-MY" dirty="0"/>
              <a:t> </a:t>
            </a:r>
            <a:r>
              <a:rPr lang="en-MY" dirty="0" err="1"/>
              <a:t>omnis</a:t>
            </a:r>
            <a:r>
              <a:rPr lang="en-MY" dirty="0"/>
              <a:t> </a:t>
            </a:r>
            <a:r>
              <a:rPr lang="en-MY" dirty="0" err="1"/>
              <a:t>iste</a:t>
            </a:r>
            <a:r>
              <a:rPr lang="en-MY" dirty="0"/>
              <a:t> </a:t>
            </a:r>
            <a:r>
              <a:rPr lang="en-MY" dirty="0" err="1"/>
              <a:t>natus</a:t>
            </a:r>
            <a:r>
              <a:rPr lang="en-MY" dirty="0"/>
              <a:t> error sit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accusantium</a:t>
            </a:r>
            <a:r>
              <a:rPr lang="en-MY" dirty="0"/>
              <a:t> </a:t>
            </a:r>
            <a:r>
              <a:rPr lang="en-MY" dirty="0" err="1"/>
              <a:t>doloremque</a:t>
            </a:r>
            <a:r>
              <a:rPr lang="en-MY" dirty="0"/>
              <a:t> </a:t>
            </a:r>
            <a:r>
              <a:rPr lang="en-MY" dirty="0" err="1"/>
              <a:t>laudantium</a:t>
            </a:r>
            <a:r>
              <a:rPr lang="en-MY" dirty="0"/>
              <a:t>, </a:t>
            </a:r>
            <a:r>
              <a:rPr lang="en-MY" dirty="0" err="1"/>
              <a:t>totam</a:t>
            </a:r>
            <a:r>
              <a:rPr lang="en-MY" dirty="0"/>
              <a:t> rem </a:t>
            </a:r>
            <a:r>
              <a:rPr lang="en-MY" dirty="0" err="1"/>
              <a:t>aperiam</a:t>
            </a:r>
            <a:r>
              <a:rPr lang="en-MY" dirty="0"/>
              <a:t> </a:t>
            </a:r>
            <a:r>
              <a:rPr lang="en-MY" dirty="0" err="1"/>
              <a:t>eaque</a:t>
            </a:r>
            <a:r>
              <a:rPr lang="en-MY" dirty="0"/>
              <a:t> </a:t>
            </a:r>
            <a:r>
              <a:rPr lang="en-MY" dirty="0" err="1"/>
              <a:t>ipsa</a:t>
            </a:r>
            <a:r>
              <a:rPr lang="en-MY" dirty="0"/>
              <a:t>, </a:t>
            </a:r>
            <a:r>
              <a:rPr lang="en-MY" dirty="0" err="1"/>
              <a:t>quae</a:t>
            </a:r>
            <a:r>
              <a:rPr lang="en-MY" dirty="0"/>
              <a:t> ab </a:t>
            </a:r>
            <a:r>
              <a:rPr lang="en-MY" dirty="0" err="1"/>
              <a:t>illo</a:t>
            </a:r>
            <a:r>
              <a:rPr lang="en-MY" dirty="0"/>
              <a:t> </a:t>
            </a:r>
            <a:r>
              <a:rPr lang="en-MY" dirty="0" err="1"/>
              <a:t>inventore</a:t>
            </a:r>
            <a:r>
              <a:rPr lang="en-MY" dirty="0"/>
              <a:t> </a:t>
            </a:r>
            <a:r>
              <a:rPr lang="en-MY" dirty="0" err="1"/>
              <a:t>veritatis</a:t>
            </a:r>
            <a:r>
              <a:rPr lang="en-MY" dirty="0"/>
              <a:t> et quasi </a:t>
            </a:r>
            <a:r>
              <a:rPr lang="en-MY" dirty="0" err="1"/>
              <a:t>architecto</a:t>
            </a:r>
            <a:r>
              <a:rPr lang="en-MY" dirty="0"/>
              <a:t> beatae vitae dicta sunt, </a:t>
            </a:r>
            <a:r>
              <a:rPr lang="en-MY" dirty="0" err="1"/>
              <a:t>explicabo</a:t>
            </a:r>
            <a:r>
              <a:rPr lang="en-MY" dirty="0"/>
              <a:t>. Nemo </a:t>
            </a:r>
            <a:r>
              <a:rPr lang="en-MY" dirty="0" err="1"/>
              <a:t>enim</a:t>
            </a:r>
            <a:r>
              <a:rPr lang="en-MY" dirty="0"/>
              <a:t> </a:t>
            </a:r>
            <a:r>
              <a:rPr lang="en-MY" dirty="0" err="1"/>
              <a:t>ipsam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voluptas</a:t>
            </a:r>
            <a:r>
              <a:rPr lang="en-MY" dirty="0"/>
              <a:t> sit,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</a:t>
            </a:r>
            <a:r>
              <a:rPr lang="en-MY" dirty="0" err="1"/>
              <a:t>odit</a:t>
            </a:r>
            <a:r>
              <a:rPr lang="en-MY" dirty="0"/>
              <a:t> </a:t>
            </a:r>
            <a:r>
              <a:rPr lang="en-MY" dirty="0" err="1"/>
              <a:t>aut</a:t>
            </a:r>
            <a:r>
              <a:rPr lang="en-MY" dirty="0"/>
              <a:t> fugit,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consequuntur</a:t>
            </a:r>
            <a:r>
              <a:rPr lang="en-MY" dirty="0"/>
              <a:t> </a:t>
            </a:r>
            <a:r>
              <a:rPr lang="en-MY" dirty="0" err="1"/>
              <a:t>magni</a:t>
            </a:r>
            <a:r>
              <a:rPr lang="en-MY" dirty="0"/>
              <a:t> </a:t>
            </a:r>
            <a:r>
              <a:rPr lang="en-MY" dirty="0" err="1"/>
              <a:t>dolores</a:t>
            </a:r>
            <a:r>
              <a:rPr lang="en-MY" dirty="0"/>
              <a:t> </a:t>
            </a:r>
            <a:r>
              <a:rPr lang="en-MY" dirty="0" err="1"/>
              <a:t>eos</a:t>
            </a:r>
            <a:r>
              <a:rPr lang="en-MY" dirty="0"/>
              <a:t>, qui ratione </a:t>
            </a:r>
            <a:r>
              <a:rPr lang="en-MY" dirty="0" err="1"/>
              <a:t>voluptatem</a:t>
            </a:r>
            <a:r>
              <a:rPr lang="en-MY" dirty="0"/>
              <a:t> </a:t>
            </a:r>
            <a:r>
              <a:rPr lang="en-MY" dirty="0" err="1"/>
              <a:t>sequi</a:t>
            </a:r>
            <a:r>
              <a:rPr lang="en-MY" dirty="0"/>
              <a:t> </a:t>
            </a:r>
            <a:r>
              <a:rPr lang="en-MY" dirty="0" err="1"/>
              <a:t>nesciunt</a:t>
            </a:r>
            <a:r>
              <a:rPr lang="en-MY" dirty="0"/>
              <a:t>, </a:t>
            </a:r>
            <a:r>
              <a:rPr lang="en-MY" dirty="0" err="1"/>
              <a:t>neque</a:t>
            </a:r>
            <a:r>
              <a:rPr lang="en-MY" dirty="0"/>
              <a:t> porro </a:t>
            </a:r>
            <a:r>
              <a:rPr lang="en-MY" dirty="0" err="1"/>
              <a:t>quisquam</a:t>
            </a:r>
            <a:r>
              <a:rPr lang="en-MY" dirty="0"/>
              <a:t> </a:t>
            </a:r>
            <a:r>
              <a:rPr lang="en-MY" dirty="0" err="1"/>
              <a:t>est</a:t>
            </a:r>
            <a:r>
              <a:rPr lang="en-MY" dirty="0"/>
              <a:t>, </a:t>
            </a:r>
          </a:p>
          <a:p>
            <a:r>
              <a:rPr lang="en-MY" dirty="0"/>
              <a:t>qui </a:t>
            </a:r>
            <a:r>
              <a:rPr lang="en-MY" dirty="0" err="1"/>
              <a:t>dolorem</a:t>
            </a:r>
            <a:r>
              <a:rPr lang="en-MY" dirty="0"/>
              <a:t> ipsum,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dolor</a:t>
            </a:r>
            <a:r>
              <a:rPr lang="en-MY" dirty="0"/>
              <a:t> sit, </a:t>
            </a:r>
            <a:r>
              <a:rPr lang="en-MY" dirty="0" err="1"/>
              <a:t>amet</a:t>
            </a:r>
            <a:r>
              <a:rPr lang="en-MY" dirty="0"/>
              <a:t>, </a:t>
            </a:r>
            <a:r>
              <a:rPr lang="en-MY" dirty="0" err="1"/>
              <a:t>consectetur</a:t>
            </a:r>
            <a:r>
              <a:rPr lang="en-MY" dirty="0"/>
              <a:t>, </a:t>
            </a:r>
            <a:r>
              <a:rPr lang="en-MY" dirty="0" err="1"/>
              <a:t>adipisci</a:t>
            </a:r>
            <a:r>
              <a:rPr lang="en-MY" dirty="0"/>
              <a:t> </a:t>
            </a:r>
            <a:r>
              <a:rPr lang="en-MY" dirty="0" err="1"/>
              <a:t>velit</a:t>
            </a:r>
            <a:r>
              <a:rPr lang="en-MY" dirty="0"/>
              <a:t>, </a:t>
            </a:r>
            <a:r>
              <a:rPr lang="en-MY" dirty="0" err="1"/>
              <a:t>sed</a:t>
            </a:r>
            <a:r>
              <a:rPr lang="en-MY" dirty="0"/>
              <a:t> </a:t>
            </a:r>
            <a:r>
              <a:rPr lang="en-MY" dirty="0" err="1"/>
              <a:t>quia</a:t>
            </a:r>
            <a:r>
              <a:rPr lang="en-MY" dirty="0"/>
              <a:t> non </a:t>
            </a:r>
            <a:r>
              <a:rPr lang="en-MY" dirty="0" err="1"/>
              <a:t>numquam</a:t>
            </a:r>
            <a:r>
              <a:rPr lang="en-MY" dirty="0"/>
              <a:t> eius </a:t>
            </a:r>
            <a:r>
              <a:rPr lang="en-MY" dirty="0" err="1"/>
              <a:t>modi</a:t>
            </a:r>
            <a:r>
              <a:rPr lang="en-MY" dirty="0"/>
              <a:t> </a:t>
            </a:r>
            <a:r>
              <a:rPr lang="en-MY" dirty="0" err="1"/>
              <a:t>tempora</a:t>
            </a:r>
            <a:r>
              <a:rPr lang="en-MY" dirty="0"/>
              <a:t> </a:t>
            </a:r>
            <a:r>
              <a:rPr lang="en-MY" dirty="0" err="1"/>
              <a:t>incidunt</a:t>
            </a:r>
            <a:r>
              <a:rPr lang="en-MY" dirty="0"/>
              <a:t>, </a:t>
            </a:r>
          </a:p>
          <a:p>
            <a:r>
              <a:rPr lang="en-MY" dirty="0" err="1"/>
              <a:t>ut</a:t>
            </a:r>
            <a:r>
              <a:rPr lang="en-MY" dirty="0"/>
              <a:t> labore et dolore </a:t>
            </a:r>
            <a:r>
              <a:rPr lang="en-MY" dirty="0" err="1"/>
              <a:t>magnam</a:t>
            </a:r>
            <a:r>
              <a:rPr lang="en-MY" dirty="0"/>
              <a:t> </a:t>
            </a:r>
            <a:r>
              <a:rPr lang="en-MY" dirty="0" err="1"/>
              <a:t>aliquam</a:t>
            </a:r>
            <a:r>
              <a:rPr lang="en-MY" dirty="0"/>
              <a:t> </a:t>
            </a:r>
            <a:r>
              <a:rPr lang="en-MY" dirty="0" err="1"/>
              <a:t>quaerat</a:t>
            </a:r>
            <a:r>
              <a:rPr lang="en-MY" dirty="0"/>
              <a:t> </a:t>
            </a:r>
            <a:r>
              <a:rPr lang="en-MY" dirty="0" err="1"/>
              <a:t>voluptatem</a:t>
            </a:r>
            <a:r>
              <a:rPr lang="en-MY" dirty="0"/>
              <a:t>. Ut </a:t>
            </a:r>
            <a:r>
              <a:rPr lang="en-MY" dirty="0" err="1"/>
              <a:t>enim</a:t>
            </a:r>
            <a:r>
              <a:rPr lang="en-MY" dirty="0"/>
              <a:t> ad minima </a:t>
            </a:r>
            <a:r>
              <a:rPr lang="en-MY" dirty="0" err="1"/>
              <a:t>veniam</a:t>
            </a:r>
            <a:r>
              <a:rPr lang="en-MY" dirty="0"/>
              <a:t>, </a:t>
            </a:r>
            <a:r>
              <a:rPr lang="en-MY" dirty="0" err="1"/>
              <a:t>quis</a:t>
            </a:r>
            <a:r>
              <a:rPr lang="en-MY" dirty="0"/>
              <a:t> nostrum </a:t>
            </a:r>
            <a:r>
              <a:rPr lang="en-MY" dirty="0" err="1"/>
              <a:t>exercitationem</a:t>
            </a:r>
            <a:r>
              <a:rPr lang="en-MY" dirty="0"/>
              <a:t> </a:t>
            </a:r>
            <a:r>
              <a:rPr lang="en-MY" dirty="0" err="1"/>
              <a:t>ullam</a:t>
            </a:r>
            <a:r>
              <a:rPr lang="en-MY" dirty="0"/>
              <a:t> corporis </a:t>
            </a:r>
            <a:r>
              <a:rPr lang="en-MY" dirty="0" err="1"/>
              <a:t>suscipit</a:t>
            </a:r>
            <a:r>
              <a:rPr lang="en-MY" dirty="0"/>
              <a:t> </a:t>
            </a:r>
            <a:r>
              <a:rPr lang="en-MY" dirty="0" err="1"/>
              <a:t>laboriosam</a:t>
            </a:r>
            <a:r>
              <a:rPr lang="en-MY" dirty="0"/>
              <a:t>, nisi </a:t>
            </a:r>
            <a:r>
              <a:rPr lang="en-MY" dirty="0" err="1"/>
              <a:t>ut</a:t>
            </a:r>
            <a:r>
              <a:rPr lang="en-MY" dirty="0"/>
              <a:t> </a:t>
            </a:r>
            <a:r>
              <a:rPr lang="en-MY" dirty="0" err="1"/>
              <a:t>aliquid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3450277"/>
      </p:ext>
    </p:extLst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2C1F9-763D-46A9-62AE-5BEAF07D3E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MY" sz="1600" dirty="0">
                <a:solidFill>
                  <a:schemeClr val="bg1"/>
                </a:solidFill>
              </a:rPr>
              <a:t>Sed </a:t>
            </a:r>
            <a:r>
              <a:rPr lang="en-MY" sz="1600" dirty="0" err="1">
                <a:solidFill>
                  <a:schemeClr val="bg1"/>
                </a:solidFill>
              </a:rPr>
              <a:t>ut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perspiciatis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unde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omnis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iste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natus</a:t>
            </a:r>
            <a:r>
              <a:rPr lang="en-MY" sz="1600" dirty="0">
                <a:solidFill>
                  <a:schemeClr val="bg1"/>
                </a:solidFill>
              </a:rPr>
              <a:t> error sit </a:t>
            </a:r>
            <a:r>
              <a:rPr lang="en-MY" sz="1600" dirty="0" err="1">
                <a:solidFill>
                  <a:schemeClr val="bg1"/>
                </a:solidFill>
              </a:rPr>
              <a:t>voluptatem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accusantium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doloremque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laudantium</a:t>
            </a:r>
            <a:r>
              <a:rPr lang="en-MY" sz="1600" dirty="0">
                <a:solidFill>
                  <a:schemeClr val="bg1"/>
                </a:solidFill>
              </a:rPr>
              <a:t>, </a:t>
            </a:r>
            <a:r>
              <a:rPr lang="en-MY" sz="1600" dirty="0" err="1">
                <a:solidFill>
                  <a:schemeClr val="bg1"/>
                </a:solidFill>
              </a:rPr>
              <a:t>totam</a:t>
            </a:r>
            <a:r>
              <a:rPr lang="en-MY" sz="1600" dirty="0">
                <a:solidFill>
                  <a:schemeClr val="bg1"/>
                </a:solidFill>
              </a:rPr>
              <a:t> rem </a:t>
            </a:r>
            <a:r>
              <a:rPr lang="en-MY" sz="1600" dirty="0" err="1">
                <a:solidFill>
                  <a:schemeClr val="bg1"/>
                </a:solidFill>
              </a:rPr>
              <a:t>aperiam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eaque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ipsa</a:t>
            </a:r>
            <a:r>
              <a:rPr lang="en-MY" sz="1600" dirty="0">
                <a:solidFill>
                  <a:schemeClr val="bg1"/>
                </a:solidFill>
              </a:rPr>
              <a:t>, </a:t>
            </a:r>
            <a:r>
              <a:rPr lang="en-MY" sz="1600" dirty="0" err="1">
                <a:solidFill>
                  <a:schemeClr val="bg1"/>
                </a:solidFill>
              </a:rPr>
              <a:t>quae</a:t>
            </a:r>
            <a:r>
              <a:rPr lang="en-MY" sz="1600" dirty="0">
                <a:solidFill>
                  <a:schemeClr val="bg1"/>
                </a:solidFill>
              </a:rPr>
              <a:t> ab </a:t>
            </a:r>
            <a:r>
              <a:rPr lang="en-MY" sz="1600" dirty="0" err="1">
                <a:solidFill>
                  <a:schemeClr val="bg1"/>
                </a:solidFill>
              </a:rPr>
              <a:t>illo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inventore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veritatis</a:t>
            </a:r>
            <a:r>
              <a:rPr lang="en-MY" sz="1600" dirty="0">
                <a:solidFill>
                  <a:schemeClr val="bg1"/>
                </a:solidFill>
              </a:rPr>
              <a:t> et quasi </a:t>
            </a:r>
            <a:r>
              <a:rPr lang="en-MY" sz="1600" dirty="0" err="1">
                <a:solidFill>
                  <a:schemeClr val="bg1"/>
                </a:solidFill>
              </a:rPr>
              <a:t>architecto</a:t>
            </a:r>
            <a:r>
              <a:rPr lang="en-MY" sz="1600" dirty="0">
                <a:solidFill>
                  <a:schemeClr val="bg1"/>
                </a:solidFill>
              </a:rPr>
              <a:t> beatae vitae dicta sunt, </a:t>
            </a:r>
            <a:r>
              <a:rPr lang="en-MY" sz="1600" dirty="0" err="1">
                <a:solidFill>
                  <a:schemeClr val="bg1"/>
                </a:solidFill>
              </a:rPr>
              <a:t>explicabo</a:t>
            </a:r>
            <a:r>
              <a:rPr lang="en-MY" sz="1600" dirty="0">
                <a:solidFill>
                  <a:schemeClr val="bg1"/>
                </a:solidFill>
              </a:rPr>
              <a:t>. Nemo </a:t>
            </a:r>
            <a:r>
              <a:rPr lang="en-MY" sz="1600" dirty="0" err="1">
                <a:solidFill>
                  <a:schemeClr val="bg1"/>
                </a:solidFill>
              </a:rPr>
              <a:t>enim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ipsam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voluptatem</a:t>
            </a:r>
            <a:r>
              <a:rPr lang="en-MY" sz="1600" dirty="0">
                <a:solidFill>
                  <a:schemeClr val="bg1"/>
                </a:solidFill>
              </a:rPr>
              <a:t>, </a:t>
            </a:r>
            <a:r>
              <a:rPr lang="en-MY" sz="1600" dirty="0" err="1">
                <a:solidFill>
                  <a:schemeClr val="bg1"/>
                </a:solidFill>
              </a:rPr>
              <a:t>quia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voluptas</a:t>
            </a:r>
            <a:r>
              <a:rPr lang="en-MY" sz="1600" dirty="0">
                <a:solidFill>
                  <a:schemeClr val="bg1"/>
                </a:solidFill>
              </a:rPr>
              <a:t> sit, </a:t>
            </a:r>
            <a:r>
              <a:rPr lang="en-MY" sz="1600" dirty="0" err="1">
                <a:solidFill>
                  <a:schemeClr val="bg1"/>
                </a:solidFill>
              </a:rPr>
              <a:t>aspernatur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aut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odit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aut</a:t>
            </a:r>
            <a:r>
              <a:rPr lang="en-MY" sz="1600" dirty="0">
                <a:solidFill>
                  <a:schemeClr val="bg1"/>
                </a:solidFill>
              </a:rPr>
              <a:t> fugit, </a:t>
            </a:r>
            <a:r>
              <a:rPr lang="en-MY" sz="1600" dirty="0" err="1">
                <a:solidFill>
                  <a:schemeClr val="bg1"/>
                </a:solidFill>
              </a:rPr>
              <a:t>sed</a:t>
            </a:r>
            <a:r>
              <a:rPr lang="en-MY" sz="1600" dirty="0">
                <a:solidFill>
                  <a:schemeClr val="bg1"/>
                </a:solidFill>
              </a:rPr>
              <a:t> </a:t>
            </a:r>
            <a:r>
              <a:rPr lang="en-MY" sz="1600" dirty="0" err="1">
                <a:solidFill>
                  <a:schemeClr val="bg1"/>
                </a:solidFill>
              </a:rPr>
              <a:t>quia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1F78-AE89-63A6-641F-59F12194A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/>
              <a:t>SED UT PERSPICIATIS UNDE OMNIS ISTE NATUS</a:t>
            </a:r>
          </a:p>
        </p:txBody>
      </p:sp>
    </p:spTree>
    <p:extLst>
      <p:ext uri="{BB962C8B-B14F-4D97-AF65-F5344CB8AC3E}">
        <p14:creationId xmlns:p14="http://schemas.microsoft.com/office/powerpoint/2010/main" val="2550801142"/>
      </p:ext>
    </p:extLst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F357D6-3F5B-AC27-2513-20B78506381C}"/>
              </a:ext>
            </a:extLst>
          </p:cNvPr>
          <p:cNvCxnSpPr>
            <a:stCxn id="52" idx="6"/>
            <a:endCxn id="54" idx="2"/>
          </p:cNvCxnSpPr>
          <p:nvPr/>
        </p:nvCxnSpPr>
        <p:spPr>
          <a:xfrm>
            <a:off x="2656112" y="1815744"/>
            <a:ext cx="6879776" cy="0"/>
          </a:xfrm>
          <a:prstGeom prst="line">
            <a:avLst/>
          </a:prstGeom>
          <a:ln w="6350">
            <a:solidFill>
              <a:srgbClr val="3CBF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E4C8427-444E-85F9-2757-CAF3DDF44C42}"/>
              </a:ext>
            </a:extLst>
          </p:cNvPr>
          <p:cNvSpPr/>
          <p:nvPr/>
        </p:nvSpPr>
        <p:spPr>
          <a:xfrm>
            <a:off x="2046512" y="1510944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14A377-6502-5FB2-8779-78BABC3829A8}"/>
              </a:ext>
            </a:extLst>
          </p:cNvPr>
          <p:cNvSpPr/>
          <p:nvPr/>
        </p:nvSpPr>
        <p:spPr>
          <a:xfrm>
            <a:off x="5791198" y="1510944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BB9304-D7C1-25A6-0FDB-E4A882687C96}"/>
              </a:ext>
            </a:extLst>
          </p:cNvPr>
          <p:cNvSpPr/>
          <p:nvPr/>
        </p:nvSpPr>
        <p:spPr>
          <a:xfrm>
            <a:off x="9535888" y="1510944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708A6E7-CC98-CE8F-0019-58410E9824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569" y="433393"/>
            <a:ext cx="11310260" cy="646331"/>
          </a:xfrm>
        </p:spPr>
        <p:txBody>
          <a:bodyPr/>
          <a:lstStyle/>
          <a:p>
            <a:r>
              <a:rPr lang="en-MY" dirty="0"/>
              <a:t>LOREM IPSUM DOLOR SIT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0F13D9C-48E4-6126-1E2D-E325B498062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04920" y="3222166"/>
            <a:ext cx="3003931" cy="2198917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voluptatem</a:t>
            </a:r>
            <a:r>
              <a:rPr lang="en-MY" dirty="0"/>
              <a:t> sunt et </a:t>
            </a:r>
            <a:r>
              <a:rPr lang="en-MY" dirty="0" err="1"/>
              <a:t>doloribus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ad </a:t>
            </a:r>
            <a:r>
              <a:rPr lang="en-MY" dirty="0" err="1"/>
              <a:t>dolores</a:t>
            </a:r>
            <a:r>
              <a:rPr lang="en-MY" dirty="0"/>
              <a:t> </a:t>
            </a:r>
            <a:r>
              <a:rPr lang="en-MY" dirty="0" err="1"/>
              <a:t>quibusdam</a:t>
            </a:r>
            <a:r>
              <a:rPr lang="en-MY" dirty="0"/>
              <a:t> et </a:t>
            </a:r>
            <a:r>
              <a:rPr lang="en-MY" dirty="0" err="1"/>
              <a:t>earum</a:t>
            </a:r>
            <a:r>
              <a:rPr lang="en-MY" dirty="0"/>
              <a:t> </a:t>
            </a:r>
            <a:r>
              <a:rPr lang="en-MY" dirty="0" err="1"/>
              <a:t>dolores</a:t>
            </a:r>
            <a:r>
              <a:rPr lang="en-MY" dirty="0"/>
              <a:t> qui </a:t>
            </a:r>
            <a:r>
              <a:rPr lang="en-MY" dirty="0" err="1"/>
              <a:t>velit</a:t>
            </a:r>
            <a:r>
              <a:rPr lang="en-MY" dirty="0"/>
              <a:t> eius. Sed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itaque</a:t>
            </a:r>
            <a:r>
              <a:rPr lang="en-MY" dirty="0"/>
              <a:t> </a:t>
            </a:r>
            <a:r>
              <a:rPr lang="en-MY" dirty="0" err="1"/>
              <a:t>eum</a:t>
            </a:r>
            <a:r>
              <a:rPr lang="en-MY" dirty="0"/>
              <a:t> nihil </a:t>
            </a:r>
            <a:r>
              <a:rPr lang="en-MY" dirty="0" err="1"/>
              <a:t>sint</a:t>
            </a:r>
            <a:r>
              <a:rPr lang="en-MY" dirty="0"/>
              <a:t> id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excepturi</a:t>
            </a:r>
            <a:r>
              <a:rPr lang="en-MY" dirty="0"/>
              <a:t> et </a:t>
            </a:r>
            <a:r>
              <a:rPr lang="en-MY" dirty="0" err="1"/>
              <a:t>voluptatem</a:t>
            </a:r>
            <a:endParaRPr lang="en-MY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D8572EA-BEEC-5821-ECF6-A322822E5E7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49605" y="3222166"/>
            <a:ext cx="3003931" cy="2198917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voluptatem</a:t>
            </a:r>
            <a:r>
              <a:rPr lang="en-MY" dirty="0"/>
              <a:t> sunt et </a:t>
            </a:r>
            <a:r>
              <a:rPr lang="en-MY" dirty="0" err="1"/>
              <a:t>doloribus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ad </a:t>
            </a:r>
            <a:r>
              <a:rPr lang="en-MY" dirty="0" err="1"/>
              <a:t>dolores</a:t>
            </a:r>
            <a:r>
              <a:rPr lang="en-MY" dirty="0"/>
              <a:t> </a:t>
            </a:r>
            <a:r>
              <a:rPr lang="en-MY" dirty="0" err="1"/>
              <a:t>quibusdam</a:t>
            </a:r>
            <a:r>
              <a:rPr lang="en-MY" dirty="0"/>
              <a:t> et </a:t>
            </a:r>
            <a:r>
              <a:rPr lang="en-MY" dirty="0" err="1"/>
              <a:t>earum</a:t>
            </a:r>
            <a:r>
              <a:rPr lang="en-MY" dirty="0"/>
              <a:t> </a:t>
            </a:r>
            <a:r>
              <a:rPr lang="en-MY" dirty="0" err="1"/>
              <a:t>dolores</a:t>
            </a:r>
            <a:r>
              <a:rPr lang="en-MY" dirty="0"/>
              <a:t> qui </a:t>
            </a:r>
            <a:r>
              <a:rPr lang="en-MY" dirty="0" err="1"/>
              <a:t>velit</a:t>
            </a:r>
            <a:r>
              <a:rPr lang="en-MY" dirty="0"/>
              <a:t> eius. Sed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itaque</a:t>
            </a:r>
            <a:r>
              <a:rPr lang="en-MY" dirty="0"/>
              <a:t> </a:t>
            </a:r>
            <a:r>
              <a:rPr lang="en-MY" dirty="0" err="1"/>
              <a:t>eum</a:t>
            </a:r>
            <a:r>
              <a:rPr lang="en-MY" dirty="0"/>
              <a:t> nihil </a:t>
            </a:r>
            <a:r>
              <a:rPr lang="en-MY" dirty="0" err="1"/>
              <a:t>sint</a:t>
            </a:r>
            <a:r>
              <a:rPr lang="en-MY" dirty="0"/>
              <a:t> id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excepturi</a:t>
            </a:r>
            <a:r>
              <a:rPr lang="en-MY" dirty="0"/>
              <a:t> et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5178DA3-E9E2-2F8E-FE15-3D0F321DB43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60232" y="3222166"/>
            <a:ext cx="3003931" cy="2198917"/>
          </a:xfrm>
        </p:spPr>
        <p:txBody>
          <a:bodyPr/>
          <a:lstStyle/>
          <a:p>
            <a:r>
              <a:rPr lang="en-MY" dirty="0"/>
              <a:t>Lorem ipsum </a:t>
            </a:r>
            <a:r>
              <a:rPr lang="en-MY" dirty="0" err="1"/>
              <a:t>dolor</a:t>
            </a:r>
            <a:r>
              <a:rPr lang="en-MY" dirty="0"/>
              <a:t> sit </a:t>
            </a:r>
            <a:r>
              <a:rPr lang="en-MY" dirty="0" err="1"/>
              <a:t>amet</a:t>
            </a:r>
            <a:r>
              <a:rPr lang="en-MY" dirty="0"/>
              <a:t>. Sed </a:t>
            </a:r>
            <a:r>
              <a:rPr lang="en-MY" dirty="0" err="1"/>
              <a:t>voluptatem</a:t>
            </a:r>
            <a:r>
              <a:rPr lang="en-MY" dirty="0"/>
              <a:t> sunt et </a:t>
            </a:r>
            <a:r>
              <a:rPr lang="en-MY" dirty="0" err="1"/>
              <a:t>doloribus</a:t>
            </a:r>
            <a:r>
              <a:rPr lang="en-MY" dirty="0"/>
              <a:t> </a:t>
            </a:r>
            <a:r>
              <a:rPr lang="en-MY" dirty="0" err="1"/>
              <a:t>molestiae</a:t>
            </a:r>
            <a:r>
              <a:rPr lang="en-MY" dirty="0"/>
              <a:t> ad </a:t>
            </a:r>
            <a:r>
              <a:rPr lang="en-MY" dirty="0" err="1"/>
              <a:t>dolores</a:t>
            </a:r>
            <a:r>
              <a:rPr lang="en-MY" dirty="0"/>
              <a:t> </a:t>
            </a:r>
            <a:r>
              <a:rPr lang="en-MY" dirty="0" err="1"/>
              <a:t>quibusdam</a:t>
            </a:r>
            <a:r>
              <a:rPr lang="en-MY" dirty="0"/>
              <a:t> et </a:t>
            </a:r>
            <a:r>
              <a:rPr lang="en-MY" dirty="0" err="1"/>
              <a:t>earum</a:t>
            </a:r>
            <a:r>
              <a:rPr lang="en-MY" dirty="0"/>
              <a:t> </a:t>
            </a:r>
            <a:r>
              <a:rPr lang="en-MY" dirty="0" err="1"/>
              <a:t>dolores</a:t>
            </a:r>
            <a:r>
              <a:rPr lang="en-MY" dirty="0"/>
              <a:t> qui </a:t>
            </a:r>
            <a:r>
              <a:rPr lang="en-MY" dirty="0" err="1"/>
              <a:t>velit</a:t>
            </a:r>
            <a:r>
              <a:rPr lang="en-MY" dirty="0"/>
              <a:t> eius. Sed </a:t>
            </a:r>
            <a:r>
              <a:rPr lang="en-MY" dirty="0" err="1"/>
              <a:t>aspernatur</a:t>
            </a:r>
            <a:r>
              <a:rPr lang="en-MY" dirty="0"/>
              <a:t> </a:t>
            </a:r>
            <a:r>
              <a:rPr lang="en-MY" dirty="0" err="1"/>
              <a:t>itaque</a:t>
            </a:r>
            <a:r>
              <a:rPr lang="en-MY" dirty="0"/>
              <a:t> </a:t>
            </a:r>
            <a:r>
              <a:rPr lang="en-MY" dirty="0" err="1"/>
              <a:t>eum</a:t>
            </a:r>
            <a:r>
              <a:rPr lang="en-MY" dirty="0"/>
              <a:t> nihil </a:t>
            </a:r>
            <a:r>
              <a:rPr lang="en-MY" dirty="0" err="1"/>
              <a:t>sint</a:t>
            </a:r>
            <a:r>
              <a:rPr lang="en-MY" dirty="0"/>
              <a:t> id </a:t>
            </a:r>
            <a:r>
              <a:rPr lang="en-MY" dirty="0" err="1"/>
              <a:t>quia</a:t>
            </a:r>
            <a:r>
              <a:rPr lang="en-MY" dirty="0"/>
              <a:t> </a:t>
            </a:r>
            <a:r>
              <a:rPr lang="en-MY" dirty="0" err="1"/>
              <a:t>excepturi</a:t>
            </a:r>
            <a:r>
              <a:rPr lang="en-MY" dirty="0"/>
              <a:t> et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7D80F69-312E-15C5-D8EA-E37391DFC5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0232" y="2705420"/>
            <a:ext cx="3003931" cy="307777"/>
          </a:xfrm>
        </p:spPr>
        <p:txBody>
          <a:bodyPr/>
          <a:lstStyle/>
          <a:p>
            <a:r>
              <a:rPr lang="en-MY" dirty="0"/>
              <a:t>LOREM IPSUM DOLOR SIT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257B353-25FB-5600-AA43-97F022C778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04920" y="2705420"/>
            <a:ext cx="3003931" cy="307777"/>
          </a:xfrm>
        </p:spPr>
        <p:txBody>
          <a:bodyPr/>
          <a:lstStyle/>
          <a:p>
            <a:r>
              <a:rPr lang="en-MY" dirty="0"/>
              <a:t>LOREM IPSUM DOLOR SIT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76FD04A-F01A-4F54-7B36-229D974CA1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49605" y="2705420"/>
            <a:ext cx="3003931" cy="307777"/>
          </a:xfrm>
        </p:spPr>
        <p:txBody>
          <a:bodyPr/>
          <a:lstStyle/>
          <a:p>
            <a:r>
              <a:rPr lang="en-MY" dirty="0"/>
              <a:t>LOREM IPSUM DOLOR SIT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B5DB109D-ACDB-CB20-8834-DEA77E03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12" y="1671744"/>
            <a:ext cx="288000" cy="2880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B7503599-7250-87DB-2F37-A5785F4DC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1998" y="1671744"/>
            <a:ext cx="288000" cy="288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7793B6B3-7452-6A3D-620E-1A5BD87BA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688" y="167174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81626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409B34-0529-8ACB-2D2B-F3108D34B9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870" y="433393"/>
            <a:ext cx="11310260" cy="646331"/>
          </a:xfrm>
        </p:spPr>
        <p:txBody>
          <a:bodyPr/>
          <a:lstStyle/>
          <a:p>
            <a:r>
              <a:rPr lang="en-MY" sz="3600" dirty="0">
                <a:solidFill>
                  <a:schemeClr val="accent1"/>
                </a:solidFill>
                <a:latin typeface="+mj-lt"/>
              </a:rPr>
              <a:t>LOREM IPSUM DOLOR SIT</a:t>
            </a:r>
          </a:p>
        </p:txBody>
      </p:sp>
      <p:graphicFrame>
        <p:nvGraphicFramePr>
          <p:cNvPr id="10" name="Google Shape;280;p25">
            <a:extLst>
              <a:ext uri="{FF2B5EF4-FFF2-40B4-BE49-F238E27FC236}">
                <a16:creationId xmlns:a16="http://schemas.microsoft.com/office/drawing/2014/main" id="{6612457B-DA79-BFCC-4631-DB8F6A415B3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5893979"/>
              </p:ext>
            </p:extLst>
          </p:nvPr>
        </p:nvGraphicFramePr>
        <p:xfrm>
          <a:off x="690563" y="1577975"/>
          <a:ext cx="10834496" cy="42702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7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6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064"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Avenir"/>
                          <a:sym typeface="Avenir"/>
                        </a:rPr>
                        <a:t>Custom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Roboto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Roboto" panose="02000000000000000000" pitchFamily="2" charset="0"/>
                          <a:cs typeface="Avenir"/>
                          <a:sym typeface="Avenir"/>
                        </a:rPr>
                        <a:t>Custom 01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Roboto" panose="02000000000000000000" pitchFamily="2" charset="0"/>
                          <a:cs typeface="Avenir"/>
                          <a:sym typeface="Avenir"/>
                        </a:rPr>
                        <a:t>Custom 02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Roboto" panose="02000000000000000000" pitchFamily="2" charset="0"/>
                          <a:cs typeface="Avenir"/>
                          <a:sym typeface="Avenir"/>
                        </a:rPr>
                        <a:t>Custom 03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38"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75"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77"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77"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30"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351"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351"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Total</a:t>
                      </a:r>
                      <a:endParaRPr sz="1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venir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Avenir"/>
                          <a:sym typeface="Avenir"/>
                        </a:rPr>
                        <a:t>Custom text</a:t>
                      </a:r>
                      <a:endParaRPr sz="1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334370"/>
      </p:ext>
    </p:extLst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Custom 15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42587"/>
      </a:accent1>
      <a:accent2>
        <a:srgbClr val="06CCC5"/>
      </a:accent2>
      <a:accent3>
        <a:srgbClr val="444444"/>
      </a:accent3>
      <a:accent4>
        <a:srgbClr val="FEDF52"/>
      </a:accent4>
      <a:accent5>
        <a:srgbClr val="007995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30">
      <a:majorFont>
        <a:latin typeface="Bahnschrif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2e48f7-90ba-41f6-be45-fcdb57f0e3ef" xsi:nil="true"/>
    <lcf76f155ced4ddcb4097134ff3c332f xmlns="1c76175c-db83-4c63-ad47-22c3ee8d971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D037066858C4B87436D3B9C6F0E09" ma:contentTypeVersion="11" ma:contentTypeDescription="Create a new document." ma:contentTypeScope="" ma:versionID="932a233879e02bcef80e9d0f15206505">
  <xsd:schema xmlns:xsd="http://www.w3.org/2001/XMLSchema" xmlns:xs="http://www.w3.org/2001/XMLSchema" xmlns:p="http://schemas.microsoft.com/office/2006/metadata/properties" xmlns:ns2="1c76175c-db83-4c63-ad47-22c3ee8d9717" xmlns:ns3="972e48f7-90ba-41f6-be45-fcdb57f0e3ef" targetNamespace="http://schemas.microsoft.com/office/2006/metadata/properties" ma:root="true" ma:fieldsID="2c900dd4278fd54437b69b7f30db0755" ns2:_="" ns3:_="">
    <xsd:import namespace="1c76175c-db83-4c63-ad47-22c3ee8d9717"/>
    <xsd:import namespace="972e48f7-90ba-41f6-be45-fcdb57f0e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6175c-db83-4c63-ad47-22c3ee8d9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81e856-da4e-4d70-b14e-1ab195ccf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e48f7-90ba-41f6-be45-fcdb57f0e3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7a3d2a-4ec6-4f42-ab1e-0346997453f2}" ma:internalName="TaxCatchAll" ma:showField="CatchAllData" ma:web="972e48f7-90ba-41f6-be45-fcdb57f0e3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022129-1B2E-4956-B2F3-6747665B1164}">
  <ds:schemaRefs>
    <ds:schemaRef ds:uri="http://schemas.microsoft.com/office/2006/metadata/properties"/>
    <ds:schemaRef ds:uri="1c76175c-db83-4c63-ad47-22c3ee8d9717"/>
    <ds:schemaRef ds:uri="http://purl.org/dc/elements/1.1/"/>
    <ds:schemaRef ds:uri="972e48f7-90ba-41f6-be45-fcdb57f0e3ef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8681BA-2799-43F5-A290-8F9960863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6175c-db83-4c63-ad47-22c3ee8d9717"/>
    <ds:schemaRef ds:uri="972e48f7-90ba-41f6-be45-fcdb57f0e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4B0353-6613-4B04-8322-0743B82CB5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1450</Words>
  <Application>Microsoft Macintosh PowerPoint</Application>
  <PresentationFormat>Widescreen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</vt:lpstr>
      <vt:lpstr>Archivo regular</vt:lpstr>
      <vt:lpstr>Avenir</vt:lpstr>
      <vt:lpstr>Arial</vt:lpstr>
      <vt:lpstr>Aptos</vt:lpstr>
      <vt:lpstr>Tahoma</vt:lpstr>
      <vt:lpstr>Outfit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Design</dc:creator>
  <cp:lastModifiedBy>Jay Bogardus</cp:lastModifiedBy>
  <cp:revision>8</cp:revision>
  <dcterms:created xsi:type="dcterms:W3CDTF">2025-03-23T09:11:15Z</dcterms:created>
  <dcterms:modified xsi:type="dcterms:W3CDTF">2025-12-17T19:00:32Z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0x010100658D037066858C4B87436D3B9C6F0E09</vt:lpwstr>
  </property>
  <property fmtid="{D5CDD505-2E9C-101B-9397-08002B2CF9AE}" pid="3" name="MediaServiceImageTags">
    <vt:lpwstr/>
  </property>
</Properties>
</file>